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47C"/>
    <a:srgbClr val="A7D3FB"/>
    <a:srgbClr val="00FFFF"/>
    <a:srgbClr val="D2F1F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194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768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410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511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775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94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766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684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66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733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986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7070-5D7F-4F7A-963F-63F77C678CEF}" type="datetimeFigureOut">
              <a:rPr lang="nl-BE" smtClean="0"/>
              <a:t>9/11/2017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058E4-DB0D-411D-B465-BFA799ADBD0A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007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8.png"/><Relationship Id="rId5" Type="http://schemas.openxmlformats.org/officeDocument/2006/relationships/image" Target="../media/image26.jp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55699"/>
            <a:ext cx="9144000" cy="2354263"/>
          </a:xfrm>
        </p:spPr>
        <p:txBody>
          <a:bodyPr>
            <a:normAutofit/>
          </a:bodyPr>
          <a:lstStyle/>
          <a:p>
            <a:r>
              <a:rPr lang="nl-NL" sz="13800" b="1" dirty="0" smtClean="0">
                <a:solidFill>
                  <a:srgbClr val="A7D3FB"/>
                </a:solidFill>
                <a:latin typeface="Gigi" panose="04040504061007020D02" pitchFamily="82" charset="0"/>
              </a:rPr>
              <a:t>Tuin delen</a:t>
            </a:r>
            <a:endParaRPr lang="nl-BE" sz="13800" b="1" dirty="0">
              <a:solidFill>
                <a:srgbClr val="A7D3FB"/>
              </a:solidFill>
              <a:latin typeface="Gigi" panose="04040504061007020D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flipH="1" flipV="1">
            <a:off x="-144230" y="5592804"/>
            <a:ext cx="45719" cy="99541"/>
          </a:xfrm>
        </p:spPr>
        <p:txBody>
          <a:bodyPr>
            <a:noAutofit/>
          </a:bodyPr>
          <a:lstStyle/>
          <a:p>
            <a:r>
              <a:rPr lang="nl-BE" sz="100" dirty="0" smtClean="0">
                <a:solidFill>
                  <a:schemeClr val="bg1"/>
                </a:solidFill>
              </a:rPr>
              <a:t>l</a:t>
            </a:r>
            <a:endParaRPr lang="nl-BE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">
        <p15:prstTrans prst="curtains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i="1" dirty="0" smtClean="0">
                <a:solidFill>
                  <a:srgbClr val="A7D3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Probleem</a:t>
            </a:r>
            <a:endParaRPr lang="nl-BE" sz="7200" b="1" i="1" dirty="0">
              <a:solidFill>
                <a:srgbClr val="A7D3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anose="04040504061007020D02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7100" y="1711526"/>
            <a:ext cx="10515600" cy="4130473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sz="2400" dirty="0" smtClean="0"/>
              <a:t>mensen</a:t>
            </a:r>
            <a:r>
              <a:rPr lang="nl-NL" sz="2400" u="sng" dirty="0">
                <a:solidFill>
                  <a:prstClr val="black"/>
                </a:solidFill>
              </a:rPr>
              <a:t> zonder kinderen</a:t>
            </a:r>
            <a:r>
              <a:rPr lang="nl-NL" sz="2400" dirty="0">
                <a:solidFill>
                  <a:prstClr val="black"/>
                </a:solidFill>
              </a:rPr>
              <a:t> of </a:t>
            </a:r>
            <a:r>
              <a:rPr lang="nl-NL" sz="2400" u="sng" dirty="0">
                <a:solidFill>
                  <a:prstClr val="black"/>
                </a:solidFill>
              </a:rPr>
              <a:t>oudere mensen </a:t>
            </a:r>
            <a:r>
              <a:rPr lang="nl-NL" sz="2400" dirty="0" smtClean="0"/>
              <a:t>: </a:t>
            </a:r>
            <a:r>
              <a:rPr lang="nl-NL" sz="2400" u="sng" dirty="0" smtClean="0"/>
              <a:t>grote </a:t>
            </a:r>
            <a:r>
              <a:rPr lang="nl-NL" sz="2400" u="sng" dirty="0" smtClean="0"/>
              <a:t>tuin</a:t>
            </a:r>
            <a:endParaRPr lang="nl-NL" sz="2400" u="sng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t="1088" r="38350"/>
          <a:stretch/>
        </p:blipFill>
        <p:spPr>
          <a:xfrm>
            <a:off x="2135391" y="2910293"/>
            <a:ext cx="1999742" cy="95777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739" y="2098370"/>
            <a:ext cx="361775" cy="71645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71" y="2814824"/>
            <a:ext cx="1961646" cy="1306993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858" y="2098370"/>
            <a:ext cx="347672" cy="6851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7" y="2117220"/>
            <a:ext cx="396274" cy="7803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2" r="26259"/>
          <a:stretch/>
        </p:blipFill>
        <p:spPr>
          <a:xfrm>
            <a:off x="6887362" y="2918414"/>
            <a:ext cx="2013279" cy="15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8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000">
        <p14:shred pattern="rectang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i="1" dirty="0">
                <a:solidFill>
                  <a:srgbClr val="A7D3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Probleem</a:t>
            </a:r>
            <a:endParaRPr lang="nl-BE" sz="7200" dirty="0">
              <a:solidFill>
                <a:srgbClr val="A7D3FB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2400" u="sng" dirty="0">
                <a:solidFill>
                  <a:prstClr val="black"/>
                </a:solidFill>
              </a:rPr>
              <a:t>grote gezinnen</a:t>
            </a:r>
            <a:r>
              <a:rPr lang="nl-NL" sz="2400" dirty="0">
                <a:solidFill>
                  <a:prstClr val="black"/>
                </a:solidFill>
              </a:rPr>
              <a:t>: te </a:t>
            </a:r>
            <a:r>
              <a:rPr lang="nl-NL" sz="2400" u="sng" dirty="0">
                <a:solidFill>
                  <a:prstClr val="black"/>
                </a:solidFill>
              </a:rPr>
              <a:t>kleine </a:t>
            </a:r>
            <a:r>
              <a:rPr lang="nl-NL" sz="2400" u="sng" dirty="0" smtClean="0">
                <a:solidFill>
                  <a:prstClr val="black"/>
                </a:solidFill>
              </a:rPr>
              <a:t>tuin </a:t>
            </a:r>
            <a:r>
              <a:rPr lang="nl-NL" sz="2400" dirty="0" smtClean="0">
                <a:solidFill>
                  <a:prstClr val="black"/>
                </a:solidFill>
              </a:rPr>
              <a:t>of zelfs </a:t>
            </a:r>
            <a:r>
              <a:rPr lang="nl-NL" sz="2400" u="sng" dirty="0" smtClean="0">
                <a:solidFill>
                  <a:prstClr val="black"/>
                </a:solidFill>
              </a:rPr>
              <a:t>geen tuin </a:t>
            </a:r>
            <a:r>
              <a:rPr lang="nl-NL" sz="2400" dirty="0">
                <a:solidFill>
                  <a:prstClr val="black"/>
                </a:solidFill>
              </a:rPr>
              <a:t> </a:t>
            </a:r>
            <a:r>
              <a:rPr lang="nl-NL" sz="2400" dirty="0" smtClean="0">
                <a:solidFill>
                  <a:prstClr val="black"/>
                </a:solidFill>
              </a:rPr>
              <a:t>                </a:t>
            </a:r>
          </a:p>
          <a:p>
            <a:pPr lvl="0"/>
            <a:endParaRPr lang="nl-NL" sz="2400" dirty="0">
              <a:solidFill>
                <a:prstClr val="black"/>
              </a:solidFill>
            </a:endParaRPr>
          </a:p>
          <a:p>
            <a:pPr lvl="0"/>
            <a:endParaRPr lang="nl-NL" sz="2400" dirty="0" smtClean="0">
              <a:solidFill>
                <a:prstClr val="black"/>
              </a:solidFill>
            </a:endParaRPr>
          </a:p>
          <a:p>
            <a:pPr lvl="0"/>
            <a:endParaRPr lang="nl-NL" sz="2400" dirty="0">
              <a:solidFill>
                <a:prstClr val="black"/>
              </a:solidFill>
            </a:endParaRPr>
          </a:p>
          <a:p>
            <a:pPr lvl="0"/>
            <a:endParaRPr lang="nl-NL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400" u="sng" dirty="0">
                <a:solidFill>
                  <a:prstClr val="black"/>
                </a:solidFill>
              </a:rPr>
              <a:t>N</a:t>
            </a:r>
            <a:r>
              <a:rPr lang="nl-NL" sz="2400" u="sng" dirty="0" smtClean="0">
                <a:solidFill>
                  <a:prstClr val="black"/>
                </a:solidFill>
              </a:rPr>
              <a:t>iet of geen</a:t>
            </a:r>
            <a:r>
              <a:rPr lang="nl-NL" sz="2400" dirty="0" smtClean="0">
                <a:solidFill>
                  <a:prstClr val="black"/>
                </a:solidFill>
              </a:rPr>
              <a:t> ruimte voor: </a:t>
            </a:r>
            <a:r>
              <a:rPr lang="nl-NL" sz="2400" u="sng" dirty="0" smtClean="0">
                <a:solidFill>
                  <a:prstClr val="black"/>
                </a:solidFill>
              </a:rPr>
              <a:t>trampoline</a:t>
            </a:r>
            <a:r>
              <a:rPr lang="nl-NL" sz="2400" dirty="0" smtClean="0">
                <a:solidFill>
                  <a:prstClr val="black"/>
                </a:solidFill>
              </a:rPr>
              <a:t>, </a:t>
            </a:r>
            <a:r>
              <a:rPr lang="nl-NL" sz="2400" u="sng" dirty="0" smtClean="0">
                <a:solidFill>
                  <a:prstClr val="black"/>
                </a:solidFill>
              </a:rPr>
              <a:t>speeltoren</a:t>
            </a:r>
            <a:r>
              <a:rPr lang="nl-NL" sz="2400" dirty="0" smtClean="0">
                <a:solidFill>
                  <a:prstClr val="black"/>
                </a:solidFill>
              </a:rPr>
              <a:t>, </a:t>
            </a:r>
            <a:r>
              <a:rPr lang="nl-NL" sz="2400" u="sng" dirty="0" smtClean="0">
                <a:solidFill>
                  <a:prstClr val="black"/>
                </a:solidFill>
              </a:rPr>
              <a:t>voetbal goals</a:t>
            </a:r>
            <a:r>
              <a:rPr lang="nl-NL" sz="2400" dirty="0" smtClean="0">
                <a:solidFill>
                  <a:prstClr val="black"/>
                </a:solidFill>
              </a:rPr>
              <a:t>, …</a:t>
            </a:r>
          </a:p>
          <a:p>
            <a:pPr marL="0" lvl="0" indent="0">
              <a:buNone/>
            </a:pPr>
            <a:endParaRPr lang="nl-NL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69" y="2159946"/>
            <a:ext cx="265397" cy="5255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0" y="2744932"/>
            <a:ext cx="1706497" cy="11376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09" y="2702675"/>
            <a:ext cx="1735610" cy="13774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874" y="2150534"/>
            <a:ext cx="271680" cy="5350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405" y="2165960"/>
            <a:ext cx="263846" cy="5195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16401" r="16868" b="1"/>
          <a:stretch/>
        </p:blipFill>
        <p:spPr>
          <a:xfrm>
            <a:off x="5320992" y="2722869"/>
            <a:ext cx="1878226" cy="133708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63" y="4954497"/>
            <a:ext cx="2011854" cy="158509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7409" y="4418003"/>
            <a:ext cx="268247" cy="536494"/>
          </a:xfrm>
          <a:prstGeom prst="rect">
            <a:avLst/>
          </a:prstGeom>
        </p:spPr>
      </p:pic>
      <p:sp>
        <p:nvSpPr>
          <p:cNvPr id="14" name="Vermenigvuldigen 13"/>
          <p:cNvSpPr/>
          <p:nvPr/>
        </p:nvSpPr>
        <p:spPr>
          <a:xfrm>
            <a:off x="462098" y="4717138"/>
            <a:ext cx="2479584" cy="2140862"/>
          </a:xfrm>
          <a:prstGeom prst="mathMultiply">
            <a:avLst>
              <a:gd name="adj1" fmla="val 14043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53" y="4911439"/>
            <a:ext cx="1946561" cy="194656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3110" y="4446627"/>
            <a:ext cx="268247" cy="53649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446627"/>
            <a:ext cx="268247" cy="53649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54" y="4598651"/>
            <a:ext cx="2518611" cy="251861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60" y="5004420"/>
            <a:ext cx="2560613" cy="170707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811" y="4467926"/>
            <a:ext cx="26824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4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glitter dir="u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1599"/>
            <a:ext cx="12192000" cy="6959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83" y="131805"/>
            <a:ext cx="2088942" cy="23092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71" y="4835410"/>
            <a:ext cx="1358344" cy="17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8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">
        <p14:doors dir="vert"/>
      </p:transition>
    </mc:Choice>
    <mc:Fallback>
      <p:transition spd="slow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7200" b="1" dirty="0">
                <a:solidFill>
                  <a:srgbClr val="A7D3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oplossing</a:t>
            </a:r>
            <a:endParaRPr lang="nl-BE" dirty="0">
              <a:solidFill>
                <a:srgbClr val="A7D3FB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prstClr val="black"/>
                </a:solidFill>
              </a:rPr>
              <a:t>Onze oplossing:     </a:t>
            </a:r>
            <a:r>
              <a:rPr lang="nl-NL" sz="2400" dirty="0" smtClean="0">
                <a:solidFill>
                  <a:prstClr val="black"/>
                </a:solidFill>
              </a:rPr>
              <a:t>app              </a:t>
            </a:r>
            <a:r>
              <a:rPr lang="nl-NL" sz="2400" dirty="0">
                <a:solidFill>
                  <a:prstClr val="black"/>
                </a:solidFill>
              </a:rPr>
              <a:t>mensen kunnen tuin </a:t>
            </a:r>
            <a:r>
              <a:rPr lang="nl-NL" sz="2400" u="sng" dirty="0">
                <a:solidFill>
                  <a:prstClr val="black"/>
                </a:solidFill>
              </a:rPr>
              <a:t>delen</a:t>
            </a:r>
            <a:r>
              <a:rPr lang="nl-NL" sz="2400" dirty="0">
                <a:solidFill>
                  <a:prstClr val="black"/>
                </a:solidFill>
              </a:rPr>
              <a:t> met </a:t>
            </a:r>
            <a:r>
              <a:rPr lang="nl-NL" sz="2400" dirty="0" smtClean="0">
                <a:solidFill>
                  <a:prstClr val="black"/>
                </a:solidFill>
              </a:rPr>
              <a:t>gezinnen</a:t>
            </a:r>
            <a:endParaRPr lang="nl-NL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nl-NL" dirty="0" smtClean="0">
                <a:solidFill>
                  <a:prstClr val="black"/>
                </a:solidFill>
              </a:rPr>
              <a:t>                              </a:t>
            </a:r>
            <a:endParaRPr lang="nl-BE" dirty="0"/>
          </a:p>
        </p:txBody>
      </p:sp>
      <p:sp>
        <p:nvSpPr>
          <p:cNvPr id="5" name="Pijl-rechts 8"/>
          <p:cNvSpPr/>
          <p:nvPr/>
        </p:nvSpPr>
        <p:spPr>
          <a:xfrm>
            <a:off x="4203245" y="1894171"/>
            <a:ext cx="585383" cy="386680"/>
          </a:xfrm>
          <a:prstGeom prst="rightArrow">
            <a:avLst>
              <a:gd name="adj1" fmla="val 40698"/>
              <a:gd name="adj2" fmla="val 593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3447875" y="2268023"/>
            <a:ext cx="64869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400" dirty="0">
                <a:solidFill>
                  <a:prstClr val="black"/>
                </a:solidFill>
              </a:rPr>
              <a:t>die een te </a:t>
            </a:r>
            <a:r>
              <a:rPr lang="nl-NL" sz="2400" u="sng" dirty="0" smtClean="0">
                <a:solidFill>
                  <a:prstClr val="black"/>
                </a:solidFill>
              </a:rPr>
              <a:t>kleine</a:t>
            </a:r>
            <a:r>
              <a:rPr lang="nl-NL" sz="2400" dirty="0" smtClean="0">
                <a:solidFill>
                  <a:prstClr val="black"/>
                </a:solidFill>
              </a:rPr>
              <a:t>/ </a:t>
            </a:r>
            <a:r>
              <a:rPr lang="nl-NL" sz="2400" u="sng" dirty="0" smtClean="0">
                <a:solidFill>
                  <a:prstClr val="black"/>
                </a:solidFill>
              </a:rPr>
              <a:t>geen </a:t>
            </a:r>
            <a:r>
              <a:rPr lang="nl-NL" sz="2400" dirty="0">
                <a:solidFill>
                  <a:prstClr val="black"/>
                </a:solidFill>
              </a:rPr>
              <a:t>tuin hebben</a:t>
            </a:r>
            <a:endParaRPr lang="nl-BE" sz="2400" dirty="0">
              <a:solidFill>
                <a:prstClr val="black"/>
              </a:solidFill>
            </a:endParaRPr>
          </a:p>
        </p:txBody>
      </p:sp>
      <p:sp>
        <p:nvSpPr>
          <p:cNvPr id="7" name="Min 6"/>
          <p:cNvSpPr/>
          <p:nvPr/>
        </p:nvSpPr>
        <p:spPr>
          <a:xfrm>
            <a:off x="3298970" y="1991480"/>
            <a:ext cx="297810" cy="13938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309" r="33856"/>
          <a:stretch/>
        </p:blipFill>
        <p:spPr>
          <a:xfrm>
            <a:off x="7408429" y="2763521"/>
            <a:ext cx="1423830" cy="243946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377099" y="4201297"/>
            <a:ext cx="148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rgbClr val="C8047C"/>
                </a:solidFill>
              </a:rPr>
              <a:t>Samen</a:t>
            </a:r>
          </a:p>
          <a:p>
            <a:pPr algn="ctr"/>
            <a:r>
              <a:rPr lang="nl-BE" sz="2000" b="1" dirty="0" smtClean="0">
                <a:solidFill>
                  <a:srgbClr val="C8047C"/>
                </a:solidFill>
              </a:rPr>
              <a:t>Delen </a:t>
            </a:r>
            <a:endParaRPr lang="nl-BE" sz="2000" b="1" dirty="0">
              <a:solidFill>
                <a:srgbClr val="C8047C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44693" y="2316652"/>
            <a:ext cx="711394" cy="47260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829" y="2651744"/>
            <a:ext cx="475529" cy="71329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584" y="2640043"/>
            <a:ext cx="475529" cy="71329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627" y="3365038"/>
            <a:ext cx="1423311" cy="112866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9638" y="3373801"/>
            <a:ext cx="1578522" cy="111989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36" y="10169"/>
            <a:ext cx="1704297" cy="188400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71" y="4835410"/>
            <a:ext cx="1358344" cy="17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wedge/>
      </p:transition>
    </mc:Choice>
    <mc:Fallback>
      <p:transition spd="slow" advClick="0" advTm="7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2.08333E-6 0.7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7200" b="1" dirty="0" smtClean="0">
                <a:solidFill>
                  <a:srgbClr val="A7D3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oplossing</a:t>
            </a:r>
            <a:endParaRPr lang="nl-BE" sz="7200" b="1" dirty="0">
              <a:solidFill>
                <a:srgbClr val="A7D3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gi" panose="04040504061007020D02" pitchFamily="82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03310" y="1886752"/>
            <a:ext cx="1062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 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      </a:t>
            </a:r>
            <a:endParaRPr lang="nl-BE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1746" t="-852"/>
          <a:stretch/>
        </p:blipFill>
        <p:spPr>
          <a:xfrm>
            <a:off x="105935" y="1809353"/>
            <a:ext cx="2300604" cy="142824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63" y="1702504"/>
            <a:ext cx="2374877" cy="1582318"/>
          </a:xfrm>
          <a:prstGeom prst="rect">
            <a:avLst/>
          </a:prstGeom>
        </p:spPr>
      </p:pic>
      <p:sp>
        <p:nvSpPr>
          <p:cNvPr id="4" name="Kruis 3"/>
          <p:cNvSpPr/>
          <p:nvPr/>
        </p:nvSpPr>
        <p:spPr>
          <a:xfrm>
            <a:off x="5813260" y="2046294"/>
            <a:ext cx="982995" cy="934453"/>
          </a:xfrm>
          <a:prstGeom prst="plus">
            <a:avLst>
              <a:gd name="adj" fmla="val 376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Min 4"/>
          <p:cNvSpPr/>
          <p:nvPr/>
        </p:nvSpPr>
        <p:spPr>
          <a:xfrm rot="17445266">
            <a:off x="2040615" y="1558164"/>
            <a:ext cx="1750214" cy="1747750"/>
          </a:xfrm>
          <a:prstGeom prst="mathMinus">
            <a:avLst>
              <a:gd name="adj1" fmla="val 457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2" r="26259"/>
          <a:stretch/>
        </p:blipFill>
        <p:spPr>
          <a:xfrm>
            <a:off x="1355742" y="3682574"/>
            <a:ext cx="2512221" cy="197964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677" y="1652291"/>
            <a:ext cx="2653241" cy="177100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1407" y="4136235"/>
            <a:ext cx="2206998" cy="175011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7648" y="4486083"/>
            <a:ext cx="775548" cy="1740475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719" y="4424423"/>
            <a:ext cx="2044769" cy="1450681"/>
          </a:xfrm>
          <a:prstGeom prst="rect">
            <a:avLst/>
          </a:prstGeom>
        </p:spPr>
      </p:pic>
      <p:sp>
        <p:nvSpPr>
          <p:cNvPr id="24" name="PIJL-RECHTS 23"/>
          <p:cNvSpPr/>
          <p:nvPr/>
        </p:nvSpPr>
        <p:spPr>
          <a:xfrm rot="5400000">
            <a:off x="7801357" y="3583845"/>
            <a:ext cx="960608" cy="741689"/>
          </a:xfrm>
          <a:prstGeom prst="rightArrow">
            <a:avLst>
              <a:gd name="adj1" fmla="val 25733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Gebogen PIJL-OMHOOG 24"/>
          <p:cNvSpPr/>
          <p:nvPr/>
        </p:nvSpPr>
        <p:spPr>
          <a:xfrm rot="5400000" flipV="1">
            <a:off x="3694109" y="3609676"/>
            <a:ext cx="1311048" cy="814393"/>
          </a:xfrm>
          <a:prstGeom prst="bentUpArrow">
            <a:avLst>
              <a:gd name="adj1" fmla="val 25000"/>
              <a:gd name="adj2" fmla="val 26643"/>
              <a:gd name="adj3" fmla="val 3787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Gebogen PIJL-OMHOOG 25"/>
          <p:cNvSpPr/>
          <p:nvPr/>
        </p:nvSpPr>
        <p:spPr>
          <a:xfrm rot="5400000">
            <a:off x="129151" y="3657721"/>
            <a:ext cx="1316130" cy="713221"/>
          </a:xfrm>
          <a:prstGeom prst="bentUpArrow">
            <a:avLst>
              <a:gd name="adj1" fmla="val 25000"/>
              <a:gd name="adj2" fmla="val 23905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Gelijk 26"/>
          <p:cNvSpPr/>
          <p:nvPr/>
        </p:nvSpPr>
        <p:spPr>
          <a:xfrm>
            <a:off x="9952895" y="2055813"/>
            <a:ext cx="1535186" cy="91541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701" y="5011290"/>
            <a:ext cx="1358344" cy="1765158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47" y="5146124"/>
            <a:ext cx="1481212" cy="16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63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000">
        <p15:prstTrans prst="peelOff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125E-6 4.07407E-6 L 0.75481 -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3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426" y="1949238"/>
            <a:ext cx="9020432" cy="36562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nl-BE" sz="14900" dirty="0">
                <a:solidFill>
                  <a:srgbClr val="00FFFF"/>
                </a:solidFill>
                <a:latin typeface="From Cartoon Blocks" panose="02000500000000000000" pitchFamily="2" charset="0"/>
                <a:ea typeface="+mn-ea"/>
                <a:cs typeface="+mn-cs"/>
              </a:rPr>
              <a:t>Deeltuin</a:t>
            </a:r>
            <a:br>
              <a:rPr lang="nl-BE" sz="14900" dirty="0">
                <a:solidFill>
                  <a:srgbClr val="00FFFF"/>
                </a:solidFill>
                <a:latin typeface="From Cartoon Blocks" panose="02000500000000000000" pitchFamily="2" charset="0"/>
                <a:ea typeface="+mn-ea"/>
                <a:cs typeface="+mn-cs"/>
              </a:rPr>
            </a:br>
            <a:endParaRPr lang="nl-BE" sz="6600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13" y="2761464"/>
            <a:ext cx="7778774" cy="2400481"/>
          </a:xfrm>
        </p:spPr>
      </p:pic>
      <p:sp>
        <p:nvSpPr>
          <p:cNvPr id="11" name="Tekstvak 10"/>
          <p:cNvSpPr txBox="1"/>
          <p:nvPr/>
        </p:nvSpPr>
        <p:spPr>
          <a:xfrm>
            <a:off x="3105665" y="5682139"/>
            <a:ext cx="617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</a:rPr>
              <a:t>Ons motto: delen is leven</a:t>
            </a:r>
            <a:endParaRPr lang="nl-BE" sz="4000" dirty="0">
              <a:solidFill>
                <a:schemeClr val="bg1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0250">
            <a:off x="119667" y="179008"/>
            <a:ext cx="3140547" cy="301027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71" y="4696074"/>
            <a:ext cx="3560033" cy="20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7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9000">
        <p14:vortex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71</Words>
  <Application>Microsoft Office PowerPoint</Application>
  <PresentationFormat>Breedbeeld</PresentationFormat>
  <Paragraphs>22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From Cartoon Blocks</vt:lpstr>
      <vt:lpstr>Gigi</vt:lpstr>
      <vt:lpstr>Kantoorthema</vt:lpstr>
      <vt:lpstr>Tuin delen</vt:lpstr>
      <vt:lpstr>Probleem</vt:lpstr>
      <vt:lpstr>Probleem</vt:lpstr>
      <vt:lpstr>PowerPoint-presentatie</vt:lpstr>
      <vt:lpstr>oplossing</vt:lpstr>
      <vt:lpstr>oplossing</vt:lpstr>
      <vt:lpstr>Deeltuin </vt:lpstr>
    </vt:vector>
  </TitlesOfParts>
  <Company>Sint-JozefInstituut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Tuin delen</dc:title>
  <dc:creator>Inne De ceuster</dc:creator>
  <cp:lastModifiedBy>Lien De Brauwer</cp:lastModifiedBy>
  <cp:revision>19</cp:revision>
  <dcterms:created xsi:type="dcterms:W3CDTF">2017-10-19T08:45:45Z</dcterms:created>
  <dcterms:modified xsi:type="dcterms:W3CDTF">2017-11-09T18:07:09Z</dcterms:modified>
</cp:coreProperties>
</file>