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F6E50-4629-4A63-9EC7-B555AF631880}" v="296" dt="2019-11-27T11:09:06.811"/>
    <p1510:client id="{D43035D6-35D1-02CC-BF07-0B0209972F6C}" v="299" dt="2019-11-27T12:30:00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9936272A-A767-43D4-8F84-87375936B0D0}"/>
              </a:ext>
            </a:extLst>
          </p:cNvPr>
          <p:cNvCxnSpPr/>
          <p:nvPr/>
        </p:nvCxnSpPr>
        <p:spPr>
          <a:xfrm flipH="1">
            <a:off x="8379070" y="2230315"/>
            <a:ext cx="1160584" cy="116058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Rechte verbindingslijn met pijl 316">
            <a:extLst>
              <a:ext uri="{FF2B5EF4-FFF2-40B4-BE49-F238E27FC236}">
                <a16:creationId xmlns:a16="http://schemas.microsoft.com/office/drawing/2014/main" id="{5F5DB36D-8D5C-49E3-8594-DCB11370086A}"/>
              </a:ext>
            </a:extLst>
          </p:cNvPr>
          <p:cNvCxnSpPr>
            <a:cxnSpLocks/>
          </p:cNvCxnSpPr>
          <p:nvPr/>
        </p:nvCxnSpPr>
        <p:spPr>
          <a:xfrm flipH="1">
            <a:off x="1542317" y="3740395"/>
            <a:ext cx="1395045" cy="175846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>
            <a:extLst>
              <a:ext uri="{FF2B5EF4-FFF2-40B4-BE49-F238E27FC236}">
                <a16:creationId xmlns:a16="http://schemas.microsoft.com/office/drawing/2014/main" id="{D1B4743C-C38F-449A-A684-049AC1071084}"/>
              </a:ext>
            </a:extLst>
          </p:cNvPr>
          <p:cNvCxnSpPr>
            <a:cxnSpLocks/>
          </p:cNvCxnSpPr>
          <p:nvPr/>
        </p:nvCxnSpPr>
        <p:spPr>
          <a:xfrm flipH="1">
            <a:off x="8906608" y="3625360"/>
            <a:ext cx="1195753" cy="2344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>
            <a:extLst>
              <a:ext uri="{FF2B5EF4-FFF2-40B4-BE49-F238E27FC236}">
                <a16:creationId xmlns:a16="http://schemas.microsoft.com/office/drawing/2014/main" id="{2073D462-ED88-408C-90AC-F9F9199BAC04}"/>
              </a:ext>
            </a:extLst>
          </p:cNvPr>
          <p:cNvCxnSpPr>
            <a:cxnSpLocks/>
          </p:cNvCxnSpPr>
          <p:nvPr/>
        </p:nvCxnSpPr>
        <p:spPr>
          <a:xfrm>
            <a:off x="8414238" y="3777761"/>
            <a:ext cx="1125415" cy="94956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hthoek: afgeronde hoeken 295">
            <a:extLst>
              <a:ext uri="{FF2B5EF4-FFF2-40B4-BE49-F238E27FC236}">
                <a16:creationId xmlns:a16="http://schemas.microsoft.com/office/drawing/2014/main" id="{308254C5-24EE-45C9-81F2-B5989362E0C7}"/>
              </a:ext>
            </a:extLst>
          </p:cNvPr>
          <p:cNvSpPr/>
          <p:nvPr/>
        </p:nvSpPr>
        <p:spPr>
          <a:xfrm>
            <a:off x="8792309" y="1717431"/>
            <a:ext cx="1430215" cy="5392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Groot huis op wielen</a:t>
            </a:r>
          </a:p>
        </p:txBody>
      </p:sp>
      <p:sp>
        <p:nvSpPr>
          <p:cNvPr id="297" name="Rechthoek 296">
            <a:extLst>
              <a:ext uri="{FF2B5EF4-FFF2-40B4-BE49-F238E27FC236}">
                <a16:creationId xmlns:a16="http://schemas.microsoft.com/office/drawing/2014/main" id="{B0BE6B2A-D3AD-4DCF-AE8B-77EBC46BF4F2}"/>
              </a:ext>
            </a:extLst>
          </p:cNvPr>
          <p:cNvSpPr/>
          <p:nvPr/>
        </p:nvSpPr>
        <p:spPr>
          <a:xfrm>
            <a:off x="4433522" y="3102951"/>
            <a:ext cx="2672861" cy="9495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cs typeface="Calibri"/>
              </a:rPr>
              <a:t>Gebouwen</a:t>
            </a:r>
            <a:endParaRPr lang="nl-NL" sz="2800" dirty="0"/>
          </a:p>
        </p:txBody>
      </p:sp>
      <p:sp>
        <p:nvSpPr>
          <p:cNvPr id="299" name="Rechthoek: afgeronde hoeken 298">
            <a:extLst>
              <a:ext uri="{FF2B5EF4-FFF2-40B4-BE49-F238E27FC236}">
                <a16:creationId xmlns:a16="http://schemas.microsoft.com/office/drawing/2014/main" id="{E9A9C210-21A4-40C9-8E55-F4EC9FAFBC41}"/>
              </a:ext>
            </a:extLst>
          </p:cNvPr>
          <p:cNvSpPr/>
          <p:nvPr/>
        </p:nvSpPr>
        <p:spPr>
          <a:xfrm>
            <a:off x="9108830" y="4648199"/>
            <a:ext cx="1078523" cy="45720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Huis in een boom</a:t>
            </a:r>
            <a:endParaRPr lang="nl-NL" dirty="0"/>
          </a:p>
        </p:txBody>
      </p:sp>
      <p:sp>
        <p:nvSpPr>
          <p:cNvPr id="301" name="Rechthoek: afgeronde hoeken 300">
            <a:extLst>
              <a:ext uri="{FF2B5EF4-FFF2-40B4-BE49-F238E27FC236}">
                <a16:creationId xmlns:a16="http://schemas.microsoft.com/office/drawing/2014/main" id="{E822450C-AD3A-49C3-BAC2-94738BBA8BCD}"/>
              </a:ext>
            </a:extLst>
          </p:cNvPr>
          <p:cNvSpPr/>
          <p:nvPr/>
        </p:nvSpPr>
        <p:spPr>
          <a:xfrm>
            <a:off x="949569" y="5445369"/>
            <a:ext cx="1090246" cy="52753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Mars koloniseren</a:t>
            </a:r>
            <a:endParaRPr lang="nl-NL" sz="1400">
              <a:cs typeface="Calibri"/>
            </a:endParaRPr>
          </a:p>
        </p:txBody>
      </p:sp>
      <p:sp>
        <p:nvSpPr>
          <p:cNvPr id="302" name="Rechthoek: afgeronde hoeken 301">
            <a:extLst>
              <a:ext uri="{FF2B5EF4-FFF2-40B4-BE49-F238E27FC236}">
                <a16:creationId xmlns:a16="http://schemas.microsoft.com/office/drawing/2014/main" id="{194A12D2-5E2D-44BF-9D56-C898D38B832C}"/>
              </a:ext>
            </a:extLst>
          </p:cNvPr>
          <p:cNvSpPr/>
          <p:nvPr/>
        </p:nvSpPr>
        <p:spPr>
          <a:xfrm>
            <a:off x="2321170" y="6113585"/>
            <a:ext cx="1172308" cy="41030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Maanstad</a:t>
            </a:r>
            <a:endParaRPr lang="nl-NL" sz="1400">
              <a:cs typeface="Calibri"/>
            </a:endParaRPr>
          </a:p>
        </p:txBody>
      </p:sp>
      <p:sp>
        <p:nvSpPr>
          <p:cNvPr id="303" name="Rechthoek: afgeronde hoeken 302">
            <a:extLst>
              <a:ext uri="{FF2B5EF4-FFF2-40B4-BE49-F238E27FC236}">
                <a16:creationId xmlns:a16="http://schemas.microsoft.com/office/drawing/2014/main" id="{3F2B285F-7A2D-41B1-82EF-8BD0C4350930}"/>
              </a:ext>
            </a:extLst>
          </p:cNvPr>
          <p:cNvSpPr/>
          <p:nvPr/>
        </p:nvSpPr>
        <p:spPr>
          <a:xfrm>
            <a:off x="10034954" y="3241430"/>
            <a:ext cx="1453661" cy="75027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In een luchtbel/koepel onder water</a:t>
            </a:r>
            <a:endParaRPr lang="nl-NL" dirty="0"/>
          </a:p>
        </p:txBody>
      </p:sp>
      <p:sp>
        <p:nvSpPr>
          <p:cNvPr id="304" name="Rechthoek: afgeronde hoeken 303">
            <a:extLst>
              <a:ext uri="{FF2B5EF4-FFF2-40B4-BE49-F238E27FC236}">
                <a16:creationId xmlns:a16="http://schemas.microsoft.com/office/drawing/2014/main" id="{B16D88E3-DCC4-43A3-A31B-A8190D9DD584}"/>
              </a:ext>
            </a:extLst>
          </p:cNvPr>
          <p:cNvSpPr/>
          <p:nvPr/>
        </p:nvSpPr>
        <p:spPr>
          <a:xfrm>
            <a:off x="3950678" y="943707"/>
            <a:ext cx="1289538" cy="5392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Nieuw land erbij spuiten</a:t>
            </a:r>
            <a:endParaRPr lang="nl-NL" sz="1400">
              <a:cs typeface="Calibri"/>
            </a:endParaRPr>
          </a:p>
        </p:txBody>
      </p:sp>
      <p:sp>
        <p:nvSpPr>
          <p:cNvPr id="305" name="Rechthoek: afgeronde hoeken 304">
            <a:extLst>
              <a:ext uri="{FF2B5EF4-FFF2-40B4-BE49-F238E27FC236}">
                <a16:creationId xmlns:a16="http://schemas.microsoft.com/office/drawing/2014/main" id="{34A9A53F-3173-473B-9664-1C44838F8C12}"/>
              </a:ext>
            </a:extLst>
          </p:cNvPr>
          <p:cNvSpPr/>
          <p:nvPr/>
        </p:nvSpPr>
        <p:spPr>
          <a:xfrm>
            <a:off x="3915508" y="5867399"/>
            <a:ext cx="1137138" cy="43375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Zwevende stad</a:t>
            </a:r>
            <a:endParaRPr lang="nl-NL" sz="1400" dirty="0"/>
          </a:p>
        </p:txBody>
      </p:sp>
      <p:sp>
        <p:nvSpPr>
          <p:cNvPr id="306" name="Rechthoek: afgeronde hoeken 305">
            <a:extLst>
              <a:ext uri="{FF2B5EF4-FFF2-40B4-BE49-F238E27FC236}">
                <a16:creationId xmlns:a16="http://schemas.microsoft.com/office/drawing/2014/main" id="{A42DD537-7C60-43DF-886A-BC3F569BA680}"/>
              </a:ext>
            </a:extLst>
          </p:cNvPr>
          <p:cNvSpPr/>
          <p:nvPr/>
        </p:nvSpPr>
        <p:spPr>
          <a:xfrm>
            <a:off x="7795846" y="3393828"/>
            <a:ext cx="1172308" cy="480647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cs typeface="Calibri"/>
              </a:rPr>
              <a:t>Hui</a:t>
            </a:r>
            <a:r>
              <a:rPr lang="nl-NL" sz="2000" b="1" dirty="0">
                <a:cs typeface="Calibri"/>
              </a:rPr>
              <a:t>z</a:t>
            </a:r>
            <a:r>
              <a:rPr lang="nl-NL" sz="2000" dirty="0">
                <a:cs typeface="Calibri"/>
              </a:rPr>
              <a:t>en</a:t>
            </a:r>
            <a:endParaRPr lang="nl-NL" sz="1400" dirty="0">
              <a:cs typeface="Calibri"/>
            </a:endParaRPr>
          </a:p>
        </p:txBody>
      </p:sp>
      <p:cxnSp>
        <p:nvCxnSpPr>
          <p:cNvPr id="309" name="Rechte verbindingslijn met pijl 308">
            <a:extLst>
              <a:ext uri="{FF2B5EF4-FFF2-40B4-BE49-F238E27FC236}">
                <a16:creationId xmlns:a16="http://schemas.microsoft.com/office/drawing/2014/main" id="{BD702248-B604-42EF-80EF-894C982AFBA4}"/>
              </a:ext>
            </a:extLst>
          </p:cNvPr>
          <p:cNvCxnSpPr/>
          <p:nvPr/>
        </p:nvCxnSpPr>
        <p:spPr>
          <a:xfrm>
            <a:off x="3579936" y="3574072"/>
            <a:ext cx="902676" cy="1172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Rechte verbindingslijn met pijl 309">
            <a:extLst>
              <a:ext uri="{FF2B5EF4-FFF2-40B4-BE49-F238E27FC236}">
                <a16:creationId xmlns:a16="http://schemas.microsoft.com/office/drawing/2014/main" id="{87D7814E-3315-46F3-A138-28985F8B7518}"/>
              </a:ext>
            </a:extLst>
          </p:cNvPr>
          <p:cNvCxnSpPr/>
          <p:nvPr/>
        </p:nvCxnSpPr>
        <p:spPr>
          <a:xfrm>
            <a:off x="3312500" y="3763841"/>
            <a:ext cx="1066802" cy="211015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Rechte verbindingslijn met pijl 310">
            <a:extLst>
              <a:ext uri="{FF2B5EF4-FFF2-40B4-BE49-F238E27FC236}">
                <a16:creationId xmlns:a16="http://schemas.microsoft.com/office/drawing/2014/main" id="{65C85709-61E9-438A-896A-5216E7C9AE3B}"/>
              </a:ext>
            </a:extLst>
          </p:cNvPr>
          <p:cNvCxnSpPr>
            <a:cxnSpLocks/>
          </p:cNvCxnSpPr>
          <p:nvPr/>
        </p:nvCxnSpPr>
        <p:spPr>
          <a:xfrm flipH="1">
            <a:off x="2890472" y="3646609"/>
            <a:ext cx="211014" cy="243839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Rechte verbindingslijn met pijl 312">
            <a:extLst>
              <a:ext uri="{FF2B5EF4-FFF2-40B4-BE49-F238E27FC236}">
                <a16:creationId xmlns:a16="http://schemas.microsoft.com/office/drawing/2014/main" id="{9F0A6BFB-59DE-4D8E-A285-4E534B9E8194}"/>
              </a:ext>
            </a:extLst>
          </p:cNvPr>
          <p:cNvCxnSpPr>
            <a:cxnSpLocks/>
          </p:cNvCxnSpPr>
          <p:nvPr/>
        </p:nvCxnSpPr>
        <p:spPr>
          <a:xfrm flipH="1">
            <a:off x="1108563" y="3623161"/>
            <a:ext cx="1512276" cy="49237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Rechte verbindingslijn met pijl 314">
            <a:extLst>
              <a:ext uri="{FF2B5EF4-FFF2-40B4-BE49-F238E27FC236}">
                <a16:creationId xmlns:a16="http://schemas.microsoft.com/office/drawing/2014/main" id="{EB85B15D-3B5A-4964-872F-1F68BAAFDFF0}"/>
              </a:ext>
            </a:extLst>
          </p:cNvPr>
          <p:cNvCxnSpPr>
            <a:cxnSpLocks/>
          </p:cNvCxnSpPr>
          <p:nvPr/>
        </p:nvCxnSpPr>
        <p:spPr>
          <a:xfrm>
            <a:off x="2515332" y="1653685"/>
            <a:ext cx="527538" cy="1817076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Rechte verbindingslijn met pijl 315">
            <a:extLst>
              <a:ext uri="{FF2B5EF4-FFF2-40B4-BE49-F238E27FC236}">
                <a16:creationId xmlns:a16="http://schemas.microsoft.com/office/drawing/2014/main" id="{A3CA1AA6-11B4-4946-A81D-A8E774C7CE88}"/>
              </a:ext>
            </a:extLst>
          </p:cNvPr>
          <p:cNvCxnSpPr>
            <a:cxnSpLocks/>
          </p:cNvCxnSpPr>
          <p:nvPr/>
        </p:nvCxnSpPr>
        <p:spPr>
          <a:xfrm>
            <a:off x="1471979" y="2884608"/>
            <a:ext cx="1277814" cy="70338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FBBC3762-8E00-4253-BB21-873236A7EB55}"/>
              </a:ext>
            </a:extLst>
          </p:cNvPr>
          <p:cNvCxnSpPr/>
          <p:nvPr/>
        </p:nvCxnSpPr>
        <p:spPr>
          <a:xfrm flipH="1">
            <a:off x="3195271" y="1489564"/>
            <a:ext cx="1430214" cy="1957753"/>
          </a:xfrm>
          <a:prstGeom prst="straightConnector1">
            <a:avLst/>
          </a:prstGeom>
          <a:ln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8BE97084-DD03-453F-9376-2DFE5A64317E}"/>
              </a:ext>
            </a:extLst>
          </p:cNvPr>
          <p:cNvCxnSpPr>
            <a:cxnSpLocks/>
          </p:cNvCxnSpPr>
          <p:nvPr/>
        </p:nvCxnSpPr>
        <p:spPr>
          <a:xfrm flipH="1">
            <a:off x="5237284" y="1151791"/>
            <a:ext cx="679938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81F56645-C4B0-439C-81A9-1FD6F41B62FD}"/>
              </a:ext>
            </a:extLst>
          </p:cNvPr>
          <p:cNvCxnSpPr>
            <a:cxnSpLocks/>
          </p:cNvCxnSpPr>
          <p:nvPr/>
        </p:nvCxnSpPr>
        <p:spPr>
          <a:xfrm flipH="1" flipV="1">
            <a:off x="3549162" y="3777760"/>
            <a:ext cx="1441937" cy="114886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1AA6C616-7648-4E6A-A44F-A4C35C8F7ABE}"/>
              </a:ext>
            </a:extLst>
          </p:cNvPr>
          <p:cNvCxnSpPr>
            <a:cxnSpLocks/>
          </p:cNvCxnSpPr>
          <p:nvPr/>
        </p:nvCxnSpPr>
        <p:spPr>
          <a:xfrm>
            <a:off x="9633438" y="5114192"/>
            <a:ext cx="11723" cy="52753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Rechthoek: afgeronde hoeken 299">
            <a:extLst>
              <a:ext uri="{FF2B5EF4-FFF2-40B4-BE49-F238E27FC236}">
                <a16:creationId xmlns:a16="http://schemas.microsoft.com/office/drawing/2014/main" id="{E63AD785-E7F5-47D1-AEC9-D3CC3E942BB6}"/>
              </a:ext>
            </a:extLst>
          </p:cNvPr>
          <p:cNvSpPr/>
          <p:nvPr/>
        </p:nvSpPr>
        <p:spPr>
          <a:xfrm>
            <a:off x="2520462" y="3370385"/>
            <a:ext cx="1055077" cy="39858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cs typeface="Calibri"/>
              </a:rPr>
              <a:t>Stad</a:t>
            </a:r>
            <a:endParaRPr lang="nl-NL" sz="2400" dirty="0">
              <a:cs typeface="Calibri"/>
            </a:endParaRPr>
          </a:p>
        </p:txBody>
      </p: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540017C9-FB2A-489C-B225-DC79EEA9B6B6}"/>
              </a:ext>
            </a:extLst>
          </p:cNvPr>
          <p:cNvCxnSpPr/>
          <p:nvPr/>
        </p:nvCxnSpPr>
        <p:spPr>
          <a:xfrm flipV="1">
            <a:off x="7108581" y="3632688"/>
            <a:ext cx="691661" cy="1172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echthoek: afgeronde hoeken 306">
            <a:extLst>
              <a:ext uri="{FF2B5EF4-FFF2-40B4-BE49-F238E27FC236}">
                <a16:creationId xmlns:a16="http://schemas.microsoft.com/office/drawing/2014/main" id="{05F24B8C-4421-4778-9A89-05F56A480484}"/>
              </a:ext>
            </a:extLst>
          </p:cNvPr>
          <p:cNvSpPr/>
          <p:nvPr/>
        </p:nvSpPr>
        <p:spPr>
          <a:xfrm>
            <a:off x="2016369" y="1365739"/>
            <a:ext cx="1277815" cy="4220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Drijvende stad</a:t>
            </a:r>
            <a:endParaRPr lang="nl-NL" sz="1400">
              <a:cs typeface="Calibri"/>
            </a:endParaRPr>
          </a:p>
        </p:txBody>
      </p:sp>
      <p:sp>
        <p:nvSpPr>
          <p:cNvPr id="308" name="Rechthoek: afgeronde hoeken 307">
            <a:extLst>
              <a:ext uri="{FF2B5EF4-FFF2-40B4-BE49-F238E27FC236}">
                <a16:creationId xmlns:a16="http://schemas.microsoft.com/office/drawing/2014/main" id="{C42C4356-0812-4263-BB9B-B5E3B60B1EF9}"/>
              </a:ext>
            </a:extLst>
          </p:cNvPr>
          <p:cNvSpPr/>
          <p:nvPr/>
        </p:nvSpPr>
        <p:spPr>
          <a:xfrm>
            <a:off x="433754" y="2561493"/>
            <a:ext cx="1148861" cy="5392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Leven op de zeebodem</a:t>
            </a:r>
            <a:endParaRPr lang="nl-NL" sz="1400">
              <a:cs typeface="Calibri"/>
            </a:endParaRPr>
          </a:p>
        </p:txBody>
      </p:sp>
      <p:sp>
        <p:nvSpPr>
          <p:cNvPr id="298" name="Rechthoek: afgeronde hoeken 297">
            <a:extLst>
              <a:ext uri="{FF2B5EF4-FFF2-40B4-BE49-F238E27FC236}">
                <a16:creationId xmlns:a16="http://schemas.microsoft.com/office/drawing/2014/main" id="{0D316CCE-4F84-43EB-9145-5921F3D9C646}"/>
              </a:ext>
            </a:extLst>
          </p:cNvPr>
          <p:cNvSpPr/>
          <p:nvPr/>
        </p:nvSpPr>
        <p:spPr>
          <a:xfrm>
            <a:off x="480646" y="4038600"/>
            <a:ext cx="1184031" cy="52753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Ondergronds leven</a:t>
            </a:r>
            <a:endParaRPr lang="nl-NL" sz="1400">
              <a:cs typeface="Calibri"/>
            </a:endParaRP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6DC1386C-0514-4CAC-996E-DAC2D8350644}"/>
              </a:ext>
            </a:extLst>
          </p:cNvPr>
          <p:cNvSpPr/>
          <p:nvPr/>
        </p:nvSpPr>
        <p:spPr>
          <a:xfrm>
            <a:off x="5849083" y="860911"/>
            <a:ext cx="1711568" cy="5978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Bij tekort aan zand: zand van planeet </a:t>
            </a:r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5D44D495-349E-4846-90BE-FE5A21FF28CD}"/>
              </a:ext>
            </a:extLst>
          </p:cNvPr>
          <p:cNvSpPr/>
          <p:nvPr/>
        </p:nvSpPr>
        <p:spPr>
          <a:xfrm>
            <a:off x="8758605" y="5646127"/>
            <a:ext cx="1781908" cy="4337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Goed voor het milieu</a:t>
            </a:r>
            <a:endParaRPr lang="nl-NL" dirty="0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63D378EF-1448-4419-993A-2B90C4F3966C}"/>
              </a:ext>
            </a:extLst>
          </p:cNvPr>
          <p:cNvSpPr/>
          <p:nvPr/>
        </p:nvSpPr>
        <p:spPr>
          <a:xfrm>
            <a:off x="4380767" y="4878999"/>
            <a:ext cx="1535721" cy="45720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cs typeface="Calibri"/>
              </a:rPr>
              <a:t>Kunstmatig eiland</a:t>
            </a: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303</cp:revision>
  <dcterms:created xsi:type="dcterms:W3CDTF">2019-11-27T10:56:40Z</dcterms:created>
  <dcterms:modified xsi:type="dcterms:W3CDTF">2019-11-28T10:51:39Z</dcterms:modified>
</cp:coreProperties>
</file>