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308" r:id="rId6"/>
    <p:sldId id="318" r:id="rId7"/>
    <p:sldId id="309" r:id="rId8"/>
    <p:sldId id="310" r:id="rId9"/>
    <p:sldId id="311" r:id="rId10"/>
    <p:sldId id="319" r:id="rId11"/>
    <p:sldId id="312" r:id="rId12"/>
  </p:sldIdLst>
  <p:sldSz cx="12188825" cy="6858000"/>
  <p:notesSz cx="6858000" cy="9144000"/>
  <p:custDataLst>
    <p:tags r:id="rId15"/>
  </p:custDataLst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B1B18-643E-4F33-9DBD-54F8D8FB1853}" v="48" dt="2019-11-22T07:25:08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559" autoAdjust="0"/>
  </p:normalViewPr>
  <p:slideViewPr>
    <p:cSldViewPr showGuides="1">
      <p:cViewPr varScale="1">
        <p:scale>
          <a:sx n="95" d="100"/>
          <a:sy n="95" d="100"/>
        </p:scale>
        <p:origin x="704" y="1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0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8EA1C7-0657-42F3-A120-894678E6B85D}" type="datetime1">
              <a:rPr lang="nl-NL" smtClean="0"/>
              <a:t>26-11-19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E3537-CABD-4854-93F6-7BC7736E7AE4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3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01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48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6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29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41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Grote oceaangol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6E0677-DB36-4AAA-B9EB-D8298FA6613F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99306C-DE5B-4974-96EC-867B34EC360B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/>
          <a:p>
            <a:pPr rtl="0"/>
            <a:fld id="{0BB8F8AD-9080-43FE-84B2-A8EB4867F51D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005783-393D-478E-8692-BA2B89641BD5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BDE9E3-3C7D-4142-98CB-3E09FE17EF4E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39491F-620B-4932-A09B-9FE7C7ACC7E0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7863C2-BEF7-4665-BB48-26191F1D0F5E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Grote oceaangolf (semitransparant)" title="Oceaangol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D04DF7-D3D0-4BDE-B769-E3E49A0FDF74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063373-FEF1-4D39-A89F-57B7774CB773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8" name="Rechthoek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A084F-3C68-4623-B502-C10AD83589FD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rote oceaangolf (semitransparant)" title="Oceaangol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Afbeelding 9" descr="Grote oceaangolf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A5D543-65A9-4AFD-8BE9-EF006ADF7027}" type="datetime1">
              <a:rPr lang="nl-NL" noProof="0" smtClean="0"/>
              <a:t>26-11-19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el 3"/>
          <p:cNvSpPr>
            <a:spLocks noGrp="1"/>
          </p:cNvSpPr>
          <p:nvPr>
            <p:ph type="subTitle" idx="1"/>
          </p:nvPr>
        </p:nvSpPr>
        <p:spPr>
          <a:xfrm>
            <a:off x="7008937" y="4711906"/>
            <a:ext cx="4571999" cy="835025"/>
          </a:xfrm>
        </p:spPr>
        <p:txBody>
          <a:bodyPr rtlCol="0"/>
          <a:lstStyle/>
          <a:p>
            <a:pPr rtl="0"/>
            <a:r>
              <a:rPr lang="nl-NL" dirty="0"/>
              <a:t>Door: Sophie, Jonne, Kalle, Daniël en Esther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76E4885-19E6-4184-B840-AC70640A2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8" b="92873" l="4585" r="92140">
                        <a14:foregroundMark x1="58734" y1="44924" x2="53275" y2="54428"/>
                        <a14:foregroundMark x1="53275" y1="54428" x2="49345" y2="43629"/>
                        <a14:foregroundMark x1="49345" y1="43629" x2="35808" y2="45572"/>
                        <a14:foregroundMark x1="35808" y1="45572" x2="30131" y2="60475"/>
                        <a14:foregroundMark x1="30131" y1="60475" x2="33624" y2="72138"/>
                        <a14:foregroundMark x1="33624" y1="72138" x2="54367" y2="64147"/>
                        <a14:foregroundMark x1="54367" y1="64147" x2="58734" y2="51188"/>
                        <a14:foregroundMark x1="58734" y1="51188" x2="55677" y2="37797"/>
                        <a14:foregroundMark x1="55677" y1="37797" x2="36681" y2="36717"/>
                        <a14:foregroundMark x1="36681" y1="36717" x2="27074" y2="55076"/>
                        <a14:foregroundMark x1="27074" y1="55076" x2="27293" y2="71058"/>
                        <a14:foregroundMark x1="27293" y1="71058" x2="38865" y2="76026"/>
                        <a14:foregroundMark x1="38865" y1="76026" x2="56987" y2="68898"/>
                        <a14:foregroundMark x1="56987" y1="68898" x2="65721" y2="59179"/>
                        <a14:foregroundMark x1="65721" y1="59179" x2="65721" y2="46004"/>
                        <a14:foregroundMark x1="65721" y1="46004" x2="57424" y2="32613"/>
                        <a14:foregroundMark x1="57424" y1="32613" x2="44760" y2="28294"/>
                        <a14:foregroundMark x1="44760" y1="28294" x2="28384" y2="36501"/>
                        <a14:foregroundMark x1="28384" y1="36501" x2="17249" y2="57667"/>
                        <a14:foregroundMark x1="17249" y1="57667" x2="20306" y2="72570"/>
                        <a14:foregroundMark x1="20306" y1="72570" x2="34279" y2="76242"/>
                        <a14:foregroundMark x1="34279" y1="76242" x2="50000" y2="68467"/>
                        <a14:foregroundMark x1="50000" y1="68467" x2="57860" y2="60043"/>
                        <a14:foregroundMark x1="57860" y1="60043" x2="56332" y2="48596"/>
                        <a14:foregroundMark x1="56332" y1="48596" x2="54803" y2="46868"/>
                        <a14:foregroundMark x1="56987" y1="8855" x2="54367" y2="8423"/>
                        <a14:foregroundMark x1="8309" y1="57019" x2="10044" y2="37797"/>
                        <a14:foregroundMark x1="7860" y1="61987" x2="8309" y2="57019"/>
                        <a14:foregroundMark x1="53930" y1="92873" x2="43886" y2="87689"/>
                        <a14:foregroundMark x1="43886" y1="87689" x2="38865" y2="87473"/>
                        <a14:foregroundMark x1="90830" y1="45572" x2="92358" y2="57667"/>
                        <a14:foregroundMark x1="50873" y1="7127" x2="53057" y2="6911"/>
                        <a14:foregroundMark x1="69214" y1="23542" x2="54803" y2="25270"/>
                        <a14:foregroundMark x1="54803" y1="25270" x2="60480" y2="61123"/>
                        <a14:foregroundMark x1="60480" y1="61123" x2="67904" y2="52268"/>
                        <a14:foregroundMark x1="67904" y1="52268" x2="65502" y2="40605"/>
                        <a14:foregroundMark x1="65502" y1="40605" x2="45633" y2="44276"/>
                        <a14:foregroundMark x1="45633" y1="44276" x2="58079" y2="44492"/>
                        <a14:foregroundMark x1="58079" y1="44492" x2="67686" y2="22030"/>
                        <a14:foregroundMark x1="67686" y1="22030" x2="49782" y2="31317"/>
                        <a14:foregroundMark x1="49782" y1="31317" x2="49127" y2="44492"/>
                        <a14:foregroundMark x1="49127" y1="44492" x2="37773" y2="49460"/>
                        <a14:foregroundMark x1="37773" y1="49460" x2="44541" y2="58099"/>
                        <a14:foregroundMark x1="44541" y1="58099" x2="27948" y2="56803"/>
                        <a14:foregroundMark x1="27948" y1="56803" x2="39738" y2="64579"/>
                        <a14:foregroundMark x1="39738" y1="64579" x2="26419" y2="61987"/>
                        <a14:foregroundMark x1="26419" y1="61987" x2="37555" y2="66307"/>
                        <a14:foregroundMark x1="37555" y1="66307" x2="49782" y2="61987"/>
                        <a14:foregroundMark x1="49782" y1="61987" x2="29476" y2="52700"/>
                        <a14:foregroundMark x1="29476" y1="52700" x2="38865" y2="64579"/>
                        <a14:foregroundMark x1="38865" y1="64579" x2="50873" y2="66955"/>
                        <a14:foregroundMark x1="50873" y1="66955" x2="76201" y2="63715"/>
                        <a14:foregroundMark x1="76201" y1="63715" x2="79913" y2="59611"/>
                        <a14:foregroundMark x1="82751" y1="64147" x2="72489" y2="73866"/>
                        <a14:foregroundMark x1="72489" y1="73866" x2="75546" y2="62419"/>
                        <a14:foregroundMark x1="75546" y1="62419" x2="70306" y2="51836"/>
                        <a14:foregroundMark x1="70306" y1="51836" x2="71179" y2="63715"/>
                        <a14:foregroundMark x1="71179" y1="63715" x2="57860" y2="69330"/>
                        <a14:foregroundMark x1="57860" y1="69330" x2="22707" y2="66523"/>
                        <a14:foregroundMark x1="22707" y1="66523" x2="20306" y2="55724"/>
                        <a14:foregroundMark x1="20306" y1="55724" x2="27074" y2="57883"/>
                        <a14:foregroundMark x1="64192" y1="57451" x2="74891" y2="52916"/>
                        <a14:foregroundMark x1="74891" y1="52916" x2="59389" y2="55724"/>
                        <a14:foregroundMark x1="59389" y1="55724" x2="69651" y2="59827"/>
                        <a14:foregroundMark x1="69651" y1="59827" x2="80349" y2="53780"/>
                        <a14:foregroundMark x1="80349" y1="53780" x2="77729" y2="66091"/>
                        <a14:foregroundMark x1="77729" y1="66091" x2="79694" y2="54428"/>
                        <a14:foregroundMark x1="79694" y1="54428" x2="83624" y2="60691"/>
                        <a14:foregroundMark x1="80786" y1="52916" x2="79913" y2="65227"/>
                        <a14:foregroundMark x1="79913" y1="65227" x2="16157" y2="63067"/>
                        <a14:foregroundMark x1="16157" y1="63067" x2="21397" y2="49244"/>
                        <a14:foregroundMark x1="21397" y1="49244" x2="15066" y2="67603"/>
                        <a14:foregroundMark x1="15066" y1="67603" x2="16376" y2="69978"/>
                        <a14:foregroundMark x1="5677" y1="45356" x2="5677" y2="45356"/>
                        <a14:foregroundMark x1="5240" y1="48164" x2="6769" y2="47084"/>
                        <a14:foregroundMark x1="5677" y1="45140" x2="5677" y2="44924"/>
                        <a14:foregroundMark x1="51747" y1="35421" x2="53275" y2="35421"/>
                        <a14:foregroundMark x1="52838" y1="6695" x2="47817" y2="6048"/>
                        <a14:foregroundMark x1="51965" y1="53132" x2="42576" y2="53348"/>
                        <a14:foregroundMark x1="42576" y1="53348" x2="48472" y2="47948"/>
                        <a14:foregroundMark x1="48472" y1="47948" x2="52402" y2="48164"/>
                        <a14:foregroundMark x1="5677" y1="45788" x2="5895" y2="43629"/>
                        <a14:foregroundMark x1="5459" y1="47732" x2="7424" y2="44708"/>
                        <a14:foregroundMark x1="5459" y1="45572" x2="5459" y2="44276"/>
                        <a14:foregroundMark x1="6332" y1="44924" x2="13755" y2="50756"/>
                        <a14:foregroundMark x1="13755" y1="50756" x2="23362" y2="53132"/>
                        <a14:foregroundMark x1="23362" y1="53132" x2="30131" y2="44924"/>
                        <a14:foregroundMark x1="30131" y1="44924" x2="39738" y2="55508"/>
                        <a14:foregroundMark x1="39738" y1="55508" x2="39956" y2="55724"/>
                        <a14:foregroundMark x1="6550" y1="43413" x2="4585" y2="50324"/>
                        <a14:foregroundMark x1="4790" y1="57019" x2="4803" y2="57451"/>
                        <a14:foregroundMark x1="4750" y1="55724" x2="4790" y2="57019"/>
                        <a14:foregroundMark x1="4724" y1="54860" x2="4750" y2="55724"/>
                        <a14:foregroundMark x1="4585" y1="50324" x2="4724" y2="54860"/>
                        <a14:foregroundMark x1="43668" y1="29806" x2="45633" y2="38661"/>
                        <a14:foregroundMark x1="45633" y1="38661" x2="47380" y2="34125"/>
                        <a14:backgroundMark x1="95415" y1="42981" x2="96288" y2="42117"/>
                        <a14:backgroundMark x1="3930" y1="54860" x2="3930" y2="54860"/>
                        <a14:backgroundMark x1="3493" y1="55724" x2="3493" y2="55724"/>
                        <a14:backgroundMark x1="3493" y1="55724" x2="3493" y2="55724"/>
                        <a14:backgroundMark x1="5022" y1="57019" x2="5022" y2="57019"/>
                        <a14:backgroundMark x1="4148" y1="55940" x2="4148" y2="51404"/>
                        <a14:backgroundMark x1="4585" y1="58963" x2="4148" y2="49676"/>
                        <a14:backgroundMark x1="95415" y1="59611" x2="95415" y2="56371"/>
                        <a14:backgroundMark x1="94978" y1="40173" x2="95415" y2="42549"/>
                        <a14:backgroundMark x1="96070" y1="57883" x2="94760" y2="578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4572" y="620688"/>
            <a:ext cx="3434805" cy="347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Het probleem: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2073152" y="1768519"/>
            <a:ext cx="9144001" cy="4419600"/>
          </a:xfrm>
        </p:spPr>
        <p:txBody>
          <a:bodyPr rtlCol="0"/>
          <a:lstStyle/>
          <a:p>
            <a:r>
              <a:rPr lang="nl-NL" dirty="0"/>
              <a:t>Plastic soep </a:t>
            </a:r>
          </a:p>
          <a:p>
            <a:r>
              <a:rPr lang="nl-NL" dirty="0"/>
              <a:t>Vissen/vogels dood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DEFE91D-51CC-46A2-8FB5-902B44CD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453" y="2963035"/>
            <a:ext cx="5256584" cy="32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030A0-A079-4C9A-A9A0-0B52C42C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oplossing: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031B3-E698-4E4E-8253-23C7FC6C7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nl-NL" sz="4000" dirty="0"/>
              <a:t>robot orka &amp; box </a:t>
            </a:r>
          </a:p>
        </p:txBody>
      </p:sp>
    </p:spTree>
    <p:extLst>
      <p:ext uri="{BB962C8B-B14F-4D97-AF65-F5344CB8AC3E}">
        <p14:creationId xmlns:p14="http://schemas.microsoft.com/office/powerpoint/2010/main" val="7576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De orka: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F9936E-444A-43D5-BF49-CEAE27C3E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Robot </a:t>
            </a:r>
          </a:p>
          <a:p>
            <a:r>
              <a:rPr lang="nl-NL" dirty="0"/>
              <a:t>Eet plastic</a:t>
            </a:r>
          </a:p>
          <a:p>
            <a:r>
              <a:rPr lang="nl-NL" dirty="0"/>
              <a:t>Waarom een orka?</a:t>
            </a:r>
          </a:p>
          <a:p>
            <a:r>
              <a:rPr lang="nl-NL" dirty="0"/>
              <a:t>Hoe ziet hij eruit?</a:t>
            </a:r>
          </a:p>
          <a:p>
            <a:r>
              <a:rPr lang="nl-NL" dirty="0"/>
              <a:t>Hoe werkt de orka?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1A3E97-31AF-43D6-948B-B0729432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92" y="2780928"/>
            <a:ext cx="4725502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BCB190F-6A83-4D0D-B44F-95B4B17A41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" y="-121"/>
            <a:ext cx="12188824" cy="6858243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2BFF94A-CEB7-40A7-A557-843E8594A8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906000" cy="1219200"/>
          </a:xfrm>
        </p:spPr>
        <p:txBody>
          <a:bodyPr rtlCol="0"/>
          <a:lstStyle/>
          <a:p>
            <a:pPr rtl="0"/>
            <a:r>
              <a:rPr lang="nl-NL" dirty="0"/>
              <a:t>De box: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9515399" cy="4419600"/>
          </a:xfrm>
        </p:spPr>
        <p:txBody>
          <a:bodyPr rtlCol="0"/>
          <a:lstStyle/>
          <a:p>
            <a:r>
              <a:rPr lang="nl-NL" dirty="0"/>
              <a:t>Kettingen aan de bodem</a:t>
            </a:r>
          </a:p>
          <a:p>
            <a:r>
              <a:rPr lang="nl-NL" dirty="0"/>
              <a:t>Waterrad </a:t>
            </a:r>
          </a:p>
          <a:p>
            <a:r>
              <a:rPr lang="nl-NL" dirty="0"/>
              <a:t>Oplaadplek </a:t>
            </a:r>
          </a:p>
          <a:p>
            <a:r>
              <a:rPr lang="nl-NL" dirty="0"/>
              <a:t>Leegplaats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5C9F72-C879-467A-883A-7AD6B0CF2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2924944"/>
            <a:ext cx="4609561" cy="30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C41F932-C139-4809-B780-9D211743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2382775"/>
            <a:ext cx="3823765" cy="20924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514FB6-E583-4847-811C-A9496B1D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319808"/>
          </a:xfrm>
        </p:spPr>
        <p:txBody>
          <a:bodyPr/>
          <a:lstStyle/>
          <a:p>
            <a:r>
              <a:rPr lang="nl-NL" dirty="0"/>
              <a:t>Opmerkingen: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36392C-86C3-4082-AA0B-9EC705C43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16" y="3541734"/>
            <a:ext cx="3600400" cy="29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8228" y="3638890"/>
            <a:ext cx="7610362" cy="3102478"/>
          </a:xfrm>
          <a:solidFill>
            <a:schemeClr val="tx2">
              <a:lumMod val="75000"/>
            </a:schemeClr>
          </a:solidFill>
        </p:spPr>
        <p:txBody>
          <a:bodyPr rtlCol="0"/>
          <a:lstStyle/>
          <a:p>
            <a:pPr rtl="0"/>
            <a:r>
              <a:rPr lang="nl-NL" spc="-30" dirty="0"/>
              <a:t>Einde</a:t>
            </a:r>
          </a:p>
        </p:txBody>
      </p:sp>
      <p:pic>
        <p:nvPicPr>
          <p:cNvPr id="1028" name="Picture 4" descr="Afbeeldingsresultaat voor orka gif&quot;">
            <a:extLst>
              <a:ext uri="{FF2B5EF4-FFF2-40B4-BE49-F238E27FC236}">
                <a16:creationId xmlns:a16="http://schemas.microsoft.com/office/drawing/2014/main" id="{851D6792-EB46-4A39-9202-0A68A76C7C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5" y="3638890"/>
            <a:ext cx="4142182" cy="31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30DA08A-A4E7-4652-80E3-2B1EE1610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673" y="2048862"/>
            <a:ext cx="3075173" cy="31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angolven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22_TF02901025" id="{0DADCBA8-9B85-46EE-B4C0-7E44D1E7C730}" vid="{935A935F-22F5-4143-92E5-35CD25D8BE5D}"/>
    </a:ext>
  </a:extLst>
</a:theme>
</file>

<file path=ppt/theme/theme2.xml><?xml version="1.0" encoding="utf-8"?>
<a:theme xmlns:a="http://schemas.openxmlformats.org/drawingml/2006/main" name="Office-thema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81590D8A72A4AB5D5A3BF9EAF33F6" ma:contentTypeVersion="11" ma:contentTypeDescription="Create a new document." ma:contentTypeScope="" ma:versionID="7bd1f3555a9e4ed8d6b52b079673bb85">
  <xsd:schema xmlns:xsd="http://www.w3.org/2001/XMLSchema" xmlns:xs="http://www.w3.org/2001/XMLSchema" xmlns:p="http://schemas.microsoft.com/office/2006/metadata/properties" xmlns:ns3="ff8d00fc-11f4-4279-9a2b-f70a14195bd7" xmlns:ns4="1e2d976a-2c22-4ab9-90f9-71468fd74f71" targetNamespace="http://schemas.microsoft.com/office/2006/metadata/properties" ma:root="true" ma:fieldsID="e048fff4ec37a60ae137e55d80587efa" ns3:_="" ns4:_="">
    <xsd:import namespace="ff8d00fc-11f4-4279-9a2b-f70a14195bd7"/>
    <xsd:import namespace="1e2d976a-2c22-4ab9-90f9-71468fd74f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d00fc-11f4-4279-9a2b-f70a14195b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d976a-2c22-4ab9-90f9-71468fd74f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e2d976a-2c22-4ab9-90f9-71468fd74f71"/>
    <ds:schemaRef ds:uri="http://schemas.microsoft.com/office/2006/documentManagement/types"/>
    <ds:schemaRef ds:uri="ff8d00fc-11f4-4279-9a2b-f70a14195bd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D698D9-6A62-47FB-9952-85964ED881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d00fc-11f4-4279-9a2b-f70a14195bd7"/>
    <ds:schemaRef ds:uri="1e2d976a-2c22-4ab9-90f9-71468fd74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Natuurpresentatie oceaangolven (breedbeeld)</Template>
  <TotalTime>5557</TotalTime>
  <Words>66</Words>
  <Application>Microsoft Macintosh PowerPoint</Application>
  <PresentationFormat>Aangepast</PresentationFormat>
  <Paragraphs>27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Oceaangolven 16x9</vt:lpstr>
      <vt:lpstr>PowerPoint-presentatie</vt:lpstr>
      <vt:lpstr>Het probleem:</vt:lpstr>
      <vt:lpstr>Onze oplossing:</vt:lpstr>
      <vt:lpstr>De orka:</vt:lpstr>
      <vt:lpstr>PowerPoint-presentatie</vt:lpstr>
      <vt:lpstr>De box:</vt:lpstr>
      <vt:lpstr>Opmerkingen: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oceana</dc:title>
  <dc:creator>Jonne Klaassen</dc:creator>
  <cp:lastModifiedBy>Brenda Koudijs</cp:lastModifiedBy>
  <cp:revision>15</cp:revision>
  <dcterms:created xsi:type="dcterms:W3CDTF">2019-11-21T08:33:03Z</dcterms:created>
  <dcterms:modified xsi:type="dcterms:W3CDTF">2019-11-26T11:40:14Z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0x01010070581590D8A72A4AB5D5A3BF9EAF33F6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