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1" r:id="rId8"/>
    <p:sldId id="262" r:id="rId9"/>
    <p:sldId id="264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D4CA0-8DB2-4AE6-B8B6-5C5ED62D522B}" v="9" dt="2020-11-13T08:48:02.396"/>
    <p1510:client id="{F08C57A0-C6C5-4771-BBB7-D2BD9E180846}" v="2" dt="2020-11-15T19:24:04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5188B-9FA4-405B-ABE3-440415F84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Artcadia</a:t>
            </a:r>
            <a:br>
              <a:rPr lang="nl-NL" dirty="0"/>
            </a:br>
            <a:r>
              <a:rPr lang="nl-NL" dirty="0"/>
              <a:t>Mobiliteit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672ACC4-094A-40F4-AB66-0D213231C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052" y="6139760"/>
            <a:ext cx="9181895" cy="71824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Groep 6: </a:t>
            </a:r>
          </a:p>
          <a:p>
            <a:r>
              <a:rPr lang="nl-NL" dirty="0"/>
              <a:t>Eline, Sanna, Marlou en Ayméelie</a:t>
            </a:r>
          </a:p>
        </p:txBody>
      </p:sp>
    </p:spTree>
    <p:extLst>
      <p:ext uri="{BB962C8B-B14F-4D97-AF65-F5344CB8AC3E}">
        <p14:creationId xmlns:p14="http://schemas.microsoft.com/office/powerpoint/2010/main" val="3017726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7EF93E26-3996-4F32-AF18-95987B22E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C495E6-4269-4514-8491-BB2503C1D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D0F83D9-07D5-4FEA-B0A8-2E37331A9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891C4A-84E7-43C7-9615-6AA2F42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60993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spc="800">
                <a:solidFill>
                  <a:schemeClr val="tx2"/>
                </a:solidFill>
                <a:latin typeface="+mj-lt"/>
              </a:rPr>
              <a:t>Eind idee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BC58151-C734-4D69-88F5-4DE90506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2265"/>
            <a:ext cx="3921012" cy="6134236"/>
          </a:xfrm>
          <a:custGeom>
            <a:avLst/>
            <a:gdLst>
              <a:gd name="connsiteX0" fmla="*/ 850165 w 3921012"/>
              <a:gd name="connsiteY0" fmla="*/ 0 h 6134236"/>
              <a:gd name="connsiteX1" fmla="*/ 909755 w 3921012"/>
              <a:gd name="connsiteY1" fmla="*/ 5585 h 6134236"/>
              <a:gd name="connsiteX2" fmla="*/ 967486 w 3921012"/>
              <a:gd name="connsiteY2" fmla="*/ 20484 h 6134236"/>
              <a:gd name="connsiteX3" fmla="*/ 1023354 w 3921012"/>
              <a:gd name="connsiteY3" fmla="*/ 42831 h 6134236"/>
              <a:gd name="connsiteX4" fmla="*/ 1081082 w 3921012"/>
              <a:gd name="connsiteY4" fmla="*/ 70765 h 6134236"/>
              <a:gd name="connsiteX5" fmla="*/ 1135088 w 3921012"/>
              <a:gd name="connsiteY5" fmla="*/ 102423 h 6134236"/>
              <a:gd name="connsiteX6" fmla="*/ 1190957 w 3921012"/>
              <a:gd name="connsiteY6" fmla="*/ 135944 h 6134236"/>
              <a:gd name="connsiteX7" fmla="*/ 1246824 w 3921012"/>
              <a:gd name="connsiteY7" fmla="*/ 165739 h 6134236"/>
              <a:gd name="connsiteX8" fmla="*/ 1302690 w 3921012"/>
              <a:gd name="connsiteY8" fmla="*/ 195536 h 6134236"/>
              <a:gd name="connsiteX9" fmla="*/ 1356696 w 3921012"/>
              <a:gd name="connsiteY9" fmla="*/ 217882 h 6134236"/>
              <a:gd name="connsiteX10" fmla="*/ 1416288 w 3921012"/>
              <a:gd name="connsiteY10" fmla="*/ 232780 h 6134236"/>
              <a:gd name="connsiteX11" fmla="*/ 1474016 w 3921012"/>
              <a:gd name="connsiteY11" fmla="*/ 240230 h 6134236"/>
              <a:gd name="connsiteX12" fmla="*/ 1535470 w 3921012"/>
              <a:gd name="connsiteY12" fmla="*/ 240230 h 6134236"/>
              <a:gd name="connsiteX13" fmla="*/ 1598788 w 3921012"/>
              <a:gd name="connsiteY13" fmla="*/ 236507 h 6134236"/>
              <a:gd name="connsiteX14" fmla="*/ 1662104 w 3921012"/>
              <a:gd name="connsiteY14" fmla="*/ 229057 h 6134236"/>
              <a:gd name="connsiteX15" fmla="*/ 1725421 w 3921012"/>
              <a:gd name="connsiteY15" fmla="*/ 219746 h 6134236"/>
              <a:gd name="connsiteX16" fmla="*/ 1788737 w 3921012"/>
              <a:gd name="connsiteY16" fmla="*/ 212297 h 6134236"/>
              <a:gd name="connsiteX17" fmla="*/ 1852054 w 3921012"/>
              <a:gd name="connsiteY17" fmla="*/ 206709 h 6134236"/>
              <a:gd name="connsiteX18" fmla="*/ 1911645 w 3921012"/>
              <a:gd name="connsiteY18" fmla="*/ 208571 h 6134236"/>
              <a:gd name="connsiteX19" fmla="*/ 1969375 w 3921012"/>
              <a:gd name="connsiteY19" fmla="*/ 216020 h 6134236"/>
              <a:gd name="connsiteX20" fmla="*/ 2025244 w 3921012"/>
              <a:gd name="connsiteY20" fmla="*/ 232780 h 6134236"/>
              <a:gd name="connsiteX21" fmla="*/ 2071800 w 3921012"/>
              <a:gd name="connsiteY21" fmla="*/ 256990 h 6134236"/>
              <a:gd name="connsiteX22" fmla="*/ 2116492 w 3921012"/>
              <a:gd name="connsiteY22" fmla="*/ 288649 h 6134236"/>
              <a:gd name="connsiteX23" fmla="*/ 2155600 w 3921012"/>
              <a:gd name="connsiteY23" fmla="*/ 325893 h 6134236"/>
              <a:gd name="connsiteX24" fmla="*/ 2194708 w 3921012"/>
              <a:gd name="connsiteY24" fmla="*/ 368724 h 6134236"/>
              <a:gd name="connsiteX25" fmla="*/ 2230090 w 3921012"/>
              <a:gd name="connsiteY25" fmla="*/ 413418 h 6134236"/>
              <a:gd name="connsiteX26" fmla="*/ 2265473 w 3921012"/>
              <a:gd name="connsiteY26" fmla="*/ 459975 h 6134236"/>
              <a:gd name="connsiteX27" fmla="*/ 2300856 w 3921012"/>
              <a:gd name="connsiteY27" fmla="*/ 506531 h 6134236"/>
              <a:gd name="connsiteX28" fmla="*/ 2336238 w 3921012"/>
              <a:gd name="connsiteY28" fmla="*/ 551224 h 6134236"/>
              <a:gd name="connsiteX29" fmla="*/ 2373484 w 3921012"/>
              <a:gd name="connsiteY29" fmla="*/ 594055 h 6134236"/>
              <a:gd name="connsiteX30" fmla="*/ 2416316 w 3921012"/>
              <a:gd name="connsiteY30" fmla="*/ 631302 h 6134236"/>
              <a:gd name="connsiteX31" fmla="*/ 2457286 w 3921012"/>
              <a:gd name="connsiteY31" fmla="*/ 664823 h 6134236"/>
              <a:gd name="connsiteX32" fmla="*/ 2503841 w 3921012"/>
              <a:gd name="connsiteY32" fmla="*/ 690892 h 6134236"/>
              <a:gd name="connsiteX33" fmla="*/ 2554122 w 3921012"/>
              <a:gd name="connsiteY33" fmla="*/ 713239 h 6134236"/>
              <a:gd name="connsiteX34" fmla="*/ 2608126 w 3921012"/>
              <a:gd name="connsiteY34" fmla="*/ 731862 h 6134236"/>
              <a:gd name="connsiteX35" fmla="*/ 2663993 w 3921012"/>
              <a:gd name="connsiteY35" fmla="*/ 748622 h 6134236"/>
              <a:gd name="connsiteX36" fmla="*/ 2719861 w 3921012"/>
              <a:gd name="connsiteY36" fmla="*/ 763521 h 6134236"/>
              <a:gd name="connsiteX37" fmla="*/ 2777592 w 3921012"/>
              <a:gd name="connsiteY37" fmla="*/ 778419 h 6134236"/>
              <a:gd name="connsiteX38" fmla="*/ 2831596 w 3921012"/>
              <a:gd name="connsiteY38" fmla="*/ 795179 h 6134236"/>
              <a:gd name="connsiteX39" fmla="*/ 2885600 w 3921012"/>
              <a:gd name="connsiteY39" fmla="*/ 813801 h 6134236"/>
              <a:gd name="connsiteX40" fmla="*/ 2935882 w 3921012"/>
              <a:gd name="connsiteY40" fmla="*/ 836149 h 6134236"/>
              <a:gd name="connsiteX41" fmla="*/ 2980577 w 3921012"/>
              <a:gd name="connsiteY41" fmla="*/ 864082 h 6134236"/>
              <a:gd name="connsiteX42" fmla="*/ 3021547 w 3921012"/>
              <a:gd name="connsiteY42" fmla="*/ 897603 h 6134236"/>
              <a:gd name="connsiteX43" fmla="*/ 3055066 w 3921012"/>
              <a:gd name="connsiteY43" fmla="*/ 938572 h 6134236"/>
              <a:gd name="connsiteX44" fmla="*/ 3083001 w 3921012"/>
              <a:gd name="connsiteY44" fmla="*/ 983266 h 6134236"/>
              <a:gd name="connsiteX45" fmla="*/ 3105346 w 3921012"/>
              <a:gd name="connsiteY45" fmla="*/ 1033545 h 6134236"/>
              <a:gd name="connsiteX46" fmla="*/ 3123968 w 3921012"/>
              <a:gd name="connsiteY46" fmla="*/ 1087552 h 6134236"/>
              <a:gd name="connsiteX47" fmla="*/ 3140729 w 3921012"/>
              <a:gd name="connsiteY47" fmla="*/ 1141556 h 6134236"/>
              <a:gd name="connsiteX48" fmla="*/ 3155627 w 3921012"/>
              <a:gd name="connsiteY48" fmla="*/ 1199286 h 6134236"/>
              <a:gd name="connsiteX49" fmla="*/ 3170526 w 3921012"/>
              <a:gd name="connsiteY49" fmla="*/ 1255152 h 6134236"/>
              <a:gd name="connsiteX50" fmla="*/ 3187286 w 3921012"/>
              <a:gd name="connsiteY50" fmla="*/ 1311021 h 6134236"/>
              <a:gd name="connsiteX51" fmla="*/ 3205908 w 3921012"/>
              <a:gd name="connsiteY51" fmla="*/ 1365026 h 6134236"/>
              <a:gd name="connsiteX52" fmla="*/ 3228254 w 3921012"/>
              <a:gd name="connsiteY52" fmla="*/ 1415308 h 6134236"/>
              <a:gd name="connsiteX53" fmla="*/ 3254327 w 3921012"/>
              <a:gd name="connsiteY53" fmla="*/ 1461863 h 6134236"/>
              <a:gd name="connsiteX54" fmla="*/ 3287848 w 3921012"/>
              <a:gd name="connsiteY54" fmla="*/ 1502833 h 6134236"/>
              <a:gd name="connsiteX55" fmla="*/ 3325092 w 3921012"/>
              <a:gd name="connsiteY55" fmla="*/ 1545665 h 6134236"/>
              <a:gd name="connsiteX56" fmla="*/ 3367925 w 3921012"/>
              <a:gd name="connsiteY56" fmla="*/ 1582909 h 6134236"/>
              <a:gd name="connsiteX57" fmla="*/ 3412620 w 3921012"/>
              <a:gd name="connsiteY57" fmla="*/ 1618291 h 6134236"/>
              <a:gd name="connsiteX58" fmla="*/ 3461036 w 3921012"/>
              <a:gd name="connsiteY58" fmla="*/ 1653673 h 6134236"/>
              <a:gd name="connsiteX59" fmla="*/ 3507592 w 3921012"/>
              <a:gd name="connsiteY59" fmla="*/ 1689056 h 6134236"/>
              <a:gd name="connsiteX60" fmla="*/ 3552287 w 3921012"/>
              <a:gd name="connsiteY60" fmla="*/ 1724441 h 6134236"/>
              <a:gd name="connsiteX61" fmla="*/ 3595116 w 3921012"/>
              <a:gd name="connsiteY61" fmla="*/ 1763547 h 6134236"/>
              <a:gd name="connsiteX62" fmla="*/ 3632364 w 3921012"/>
              <a:gd name="connsiteY62" fmla="*/ 1802654 h 6134236"/>
              <a:gd name="connsiteX63" fmla="*/ 3664022 w 3921012"/>
              <a:gd name="connsiteY63" fmla="*/ 1847348 h 6134236"/>
              <a:gd name="connsiteX64" fmla="*/ 3688232 w 3921012"/>
              <a:gd name="connsiteY64" fmla="*/ 1893903 h 6134236"/>
              <a:gd name="connsiteX65" fmla="*/ 3704992 w 3921012"/>
              <a:gd name="connsiteY65" fmla="*/ 1949772 h 6134236"/>
              <a:gd name="connsiteX66" fmla="*/ 3712440 w 3921012"/>
              <a:gd name="connsiteY66" fmla="*/ 2007501 h 6134236"/>
              <a:gd name="connsiteX67" fmla="*/ 3714303 w 3921012"/>
              <a:gd name="connsiteY67" fmla="*/ 2067093 h 6134236"/>
              <a:gd name="connsiteX68" fmla="*/ 3708715 w 3921012"/>
              <a:gd name="connsiteY68" fmla="*/ 2130409 h 6134236"/>
              <a:gd name="connsiteX69" fmla="*/ 3701266 w 3921012"/>
              <a:gd name="connsiteY69" fmla="*/ 2193724 h 6134236"/>
              <a:gd name="connsiteX70" fmla="*/ 3691956 w 3921012"/>
              <a:gd name="connsiteY70" fmla="*/ 2257042 h 6134236"/>
              <a:gd name="connsiteX71" fmla="*/ 3684507 w 3921012"/>
              <a:gd name="connsiteY71" fmla="*/ 2320357 h 6134236"/>
              <a:gd name="connsiteX72" fmla="*/ 3680783 w 3921012"/>
              <a:gd name="connsiteY72" fmla="*/ 2383675 h 6134236"/>
              <a:gd name="connsiteX73" fmla="*/ 3680783 w 3921012"/>
              <a:gd name="connsiteY73" fmla="*/ 2445129 h 6134236"/>
              <a:gd name="connsiteX74" fmla="*/ 3688232 w 3921012"/>
              <a:gd name="connsiteY74" fmla="*/ 2502857 h 6134236"/>
              <a:gd name="connsiteX75" fmla="*/ 3703128 w 3921012"/>
              <a:gd name="connsiteY75" fmla="*/ 2560587 h 6134236"/>
              <a:gd name="connsiteX76" fmla="*/ 3725476 w 3921012"/>
              <a:gd name="connsiteY76" fmla="*/ 2614594 h 6134236"/>
              <a:gd name="connsiteX77" fmla="*/ 3755273 w 3921012"/>
              <a:gd name="connsiteY77" fmla="*/ 2670460 h 6134236"/>
              <a:gd name="connsiteX78" fmla="*/ 3785067 w 3921012"/>
              <a:gd name="connsiteY78" fmla="*/ 2726328 h 6134236"/>
              <a:gd name="connsiteX79" fmla="*/ 3818589 w 3921012"/>
              <a:gd name="connsiteY79" fmla="*/ 2782194 h 6134236"/>
              <a:gd name="connsiteX80" fmla="*/ 3850246 w 3921012"/>
              <a:gd name="connsiteY80" fmla="*/ 2836201 h 6134236"/>
              <a:gd name="connsiteX81" fmla="*/ 3878181 w 3921012"/>
              <a:gd name="connsiteY81" fmla="*/ 2893929 h 6134236"/>
              <a:gd name="connsiteX82" fmla="*/ 3900526 w 3921012"/>
              <a:gd name="connsiteY82" fmla="*/ 2949798 h 6134236"/>
              <a:gd name="connsiteX83" fmla="*/ 3915425 w 3921012"/>
              <a:gd name="connsiteY83" fmla="*/ 3007527 h 6134236"/>
              <a:gd name="connsiteX84" fmla="*/ 3921012 w 3921012"/>
              <a:gd name="connsiteY84" fmla="*/ 3067117 h 6134236"/>
              <a:gd name="connsiteX85" fmla="*/ 3915425 w 3921012"/>
              <a:gd name="connsiteY85" fmla="*/ 3126709 h 6134236"/>
              <a:gd name="connsiteX86" fmla="*/ 3900526 w 3921012"/>
              <a:gd name="connsiteY86" fmla="*/ 3184440 h 6134236"/>
              <a:gd name="connsiteX87" fmla="*/ 3878181 w 3921012"/>
              <a:gd name="connsiteY87" fmla="*/ 3240308 h 6134236"/>
              <a:gd name="connsiteX88" fmla="*/ 3850246 w 3921012"/>
              <a:gd name="connsiteY88" fmla="*/ 3298035 h 6134236"/>
              <a:gd name="connsiteX89" fmla="*/ 3818589 w 3921012"/>
              <a:gd name="connsiteY89" fmla="*/ 3352042 h 6134236"/>
              <a:gd name="connsiteX90" fmla="*/ 3785067 w 3921012"/>
              <a:gd name="connsiteY90" fmla="*/ 3407911 h 6134236"/>
              <a:gd name="connsiteX91" fmla="*/ 3755273 w 3921012"/>
              <a:gd name="connsiteY91" fmla="*/ 3463776 h 6134236"/>
              <a:gd name="connsiteX92" fmla="*/ 3725476 w 3921012"/>
              <a:gd name="connsiteY92" fmla="*/ 3519643 h 6134236"/>
              <a:gd name="connsiteX93" fmla="*/ 3703128 w 3921012"/>
              <a:gd name="connsiteY93" fmla="*/ 3573650 h 6134236"/>
              <a:gd name="connsiteX94" fmla="*/ 3688232 w 3921012"/>
              <a:gd name="connsiteY94" fmla="*/ 3631380 h 6134236"/>
              <a:gd name="connsiteX95" fmla="*/ 3680783 w 3921012"/>
              <a:gd name="connsiteY95" fmla="*/ 3689107 h 6134236"/>
              <a:gd name="connsiteX96" fmla="*/ 3680783 w 3921012"/>
              <a:gd name="connsiteY96" fmla="*/ 3750563 h 6134236"/>
              <a:gd name="connsiteX97" fmla="*/ 3684507 w 3921012"/>
              <a:gd name="connsiteY97" fmla="*/ 3813879 h 6134236"/>
              <a:gd name="connsiteX98" fmla="*/ 3691956 w 3921012"/>
              <a:gd name="connsiteY98" fmla="*/ 3877194 h 6134236"/>
              <a:gd name="connsiteX99" fmla="*/ 3701266 w 3921012"/>
              <a:gd name="connsiteY99" fmla="*/ 3940512 h 6134236"/>
              <a:gd name="connsiteX100" fmla="*/ 3708715 w 3921012"/>
              <a:gd name="connsiteY100" fmla="*/ 4003828 h 6134236"/>
              <a:gd name="connsiteX101" fmla="*/ 3714303 w 3921012"/>
              <a:gd name="connsiteY101" fmla="*/ 4067143 h 6134236"/>
              <a:gd name="connsiteX102" fmla="*/ 3712440 w 3921012"/>
              <a:gd name="connsiteY102" fmla="*/ 4126737 h 6134236"/>
              <a:gd name="connsiteX103" fmla="*/ 3704992 w 3921012"/>
              <a:gd name="connsiteY103" fmla="*/ 4184467 h 6134236"/>
              <a:gd name="connsiteX104" fmla="*/ 3688232 w 3921012"/>
              <a:gd name="connsiteY104" fmla="*/ 4240334 h 6134236"/>
              <a:gd name="connsiteX105" fmla="*/ 3664022 w 3921012"/>
              <a:gd name="connsiteY105" fmla="*/ 4286889 h 6134236"/>
              <a:gd name="connsiteX106" fmla="*/ 3632364 w 3921012"/>
              <a:gd name="connsiteY106" fmla="*/ 4331584 h 6134236"/>
              <a:gd name="connsiteX107" fmla="*/ 3595116 w 3921012"/>
              <a:gd name="connsiteY107" fmla="*/ 4370691 h 6134236"/>
              <a:gd name="connsiteX108" fmla="*/ 3552287 w 3921012"/>
              <a:gd name="connsiteY108" fmla="*/ 4409797 h 6134236"/>
              <a:gd name="connsiteX109" fmla="*/ 3507592 w 3921012"/>
              <a:gd name="connsiteY109" fmla="*/ 4445181 h 6134236"/>
              <a:gd name="connsiteX110" fmla="*/ 3461036 w 3921012"/>
              <a:gd name="connsiteY110" fmla="*/ 4480563 h 6134236"/>
              <a:gd name="connsiteX111" fmla="*/ 3412620 w 3921012"/>
              <a:gd name="connsiteY111" fmla="*/ 4515946 h 6134236"/>
              <a:gd name="connsiteX112" fmla="*/ 3367925 w 3921012"/>
              <a:gd name="connsiteY112" fmla="*/ 4551328 h 6134236"/>
              <a:gd name="connsiteX113" fmla="*/ 3325092 w 3921012"/>
              <a:gd name="connsiteY113" fmla="*/ 4588572 h 6134236"/>
              <a:gd name="connsiteX114" fmla="*/ 3287848 w 3921012"/>
              <a:gd name="connsiteY114" fmla="*/ 4631404 h 6134236"/>
              <a:gd name="connsiteX115" fmla="*/ 3254327 w 3921012"/>
              <a:gd name="connsiteY115" fmla="*/ 4672374 h 6134236"/>
              <a:gd name="connsiteX116" fmla="*/ 3228254 w 3921012"/>
              <a:gd name="connsiteY116" fmla="*/ 4718929 h 6134236"/>
              <a:gd name="connsiteX117" fmla="*/ 3205908 w 3921012"/>
              <a:gd name="connsiteY117" fmla="*/ 4769210 h 6134236"/>
              <a:gd name="connsiteX118" fmla="*/ 3187286 w 3921012"/>
              <a:gd name="connsiteY118" fmla="*/ 4823217 h 6134236"/>
              <a:gd name="connsiteX119" fmla="*/ 3170526 w 3921012"/>
              <a:gd name="connsiteY119" fmla="*/ 4879084 h 6134236"/>
              <a:gd name="connsiteX120" fmla="*/ 3155627 w 3921012"/>
              <a:gd name="connsiteY120" fmla="*/ 4934951 h 6134236"/>
              <a:gd name="connsiteX121" fmla="*/ 3140729 w 3921012"/>
              <a:gd name="connsiteY121" fmla="*/ 4992681 h 6134236"/>
              <a:gd name="connsiteX122" fmla="*/ 3123968 w 3921012"/>
              <a:gd name="connsiteY122" fmla="*/ 5046686 h 6134236"/>
              <a:gd name="connsiteX123" fmla="*/ 3105346 w 3921012"/>
              <a:gd name="connsiteY123" fmla="*/ 5100690 h 6134236"/>
              <a:gd name="connsiteX124" fmla="*/ 3083001 w 3921012"/>
              <a:gd name="connsiteY124" fmla="*/ 5150971 h 6134236"/>
              <a:gd name="connsiteX125" fmla="*/ 3055066 w 3921012"/>
              <a:gd name="connsiteY125" fmla="*/ 5195666 h 6134236"/>
              <a:gd name="connsiteX126" fmla="*/ 3021547 w 3921012"/>
              <a:gd name="connsiteY126" fmla="*/ 5236634 h 6134236"/>
              <a:gd name="connsiteX127" fmla="*/ 2980577 w 3921012"/>
              <a:gd name="connsiteY127" fmla="*/ 5270154 h 6134236"/>
              <a:gd name="connsiteX128" fmla="*/ 2935882 w 3921012"/>
              <a:gd name="connsiteY128" fmla="*/ 5298087 h 6134236"/>
              <a:gd name="connsiteX129" fmla="*/ 2885600 w 3921012"/>
              <a:gd name="connsiteY129" fmla="*/ 5320436 h 6134236"/>
              <a:gd name="connsiteX130" fmla="*/ 2831596 w 3921012"/>
              <a:gd name="connsiteY130" fmla="*/ 5339058 h 6134236"/>
              <a:gd name="connsiteX131" fmla="*/ 2777592 w 3921012"/>
              <a:gd name="connsiteY131" fmla="*/ 5355818 h 6134236"/>
              <a:gd name="connsiteX132" fmla="*/ 2719861 w 3921012"/>
              <a:gd name="connsiteY132" fmla="*/ 5370717 h 6134236"/>
              <a:gd name="connsiteX133" fmla="*/ 2663993 w 3921012"/>
              <a:gd name="connsiteY133" fmla="*/ 5385615 h 6134236"/>
              <a:gd name="connsiteX134" fmla="*/ 2608126 w 3921012"/>
              <a:gd name="connsiteY134" fmla="*/ 5402376 h 6134236"/>
              <a:gd name="connsiteX135" fmla="*/ 2554122 w 3921012"/>
              <a:gd name="connsiteY135" fmla="*/ 5420997 h 6134236"/>
              <a:gd name="connsiteX136" fmla="*/ 2503841 w 3921012"/>
              <a:gd name="connsiteY136" fmla="*/ 5443345 h 6134236"/>
              <a:gd name="connsiteX137" fmla="*/ 2457286 w 3921012"/>
              <a:gd name="connsiteY137" fmla="*/ 5469415 h 6134236"/>
              <a:gd name="connsiteX138" fmla="*/ 2416316 w 3921012"/>
              <a:gd name="connsiteY138" fmla="*/ 5502935 h 6134236"/>
              <a:gd name="connsiteX139" fmla="*/ 2373484 w 3921012"/>
              <a:gd name="connsiteY139" fmla="*/ 5540181 h 6134236"/>
              <a:gd name="connsiteX140" fmla="*/ 2336238 w 3921012"/>
              <a:gd name="connsiteY140" fmla="*/ 5583013 h 6134236"/>
              <a:gd name="connsiteX141" fmla="*/ 2300856 w 3921012"/>
              <a:gd name="connsiteY141" fmla="*/ 5627707 h 6134236"/>
              <a:gd name="connsiteX142" fmla="*/ 2265473 w 3921012"/>
              <a:gd name="connsiteY142" fmla="*/ 5674261 h 6134236"/>
              <a:gd name="connsiteX143" fmla="*/ 2230090 w 3921012"/>
              <a:gd name="connsiteY143" fmla="*/ 5720818 h 6134236"/>
              <a:gd name="connsiteX144" fmla="*/ 2194708 w 3921012"/>
              <a:gd name="connsiteY144" fmla="*/ 5765512 h 6134236"/>
              <a:gd name="connsiteX145" fmla="*/ 2155600 w 3921012"/>
              <a:gd name="connsiteY145" fmla="*/ 5808344 h 6134236"/>
              <a:gd name="connsiteX146" fmla="*/ 2116492 w 3921012"/>
              <a:gd name="connsiteY146" fmla="*/ 5845588 h 6134236"/>
              <a:gd name="connsiteX147" fmla="*/ 2071800 w 3921012"/>
              <a:gd name="connsiteY147" fmla="*/ 5877246 h 6134236"/>
              <a:gd name="connsiteX148" fmla="*/ 2025244 w 3921012"/>
              <a:gd name="connsiteY148" fmla="*/ 5901456 h 6134236"/>
              <a:gd name="connsiteX149" fmla="*/ 1969375 w 3921012"/>
              <a:gd name="connsiteY149" fmla="*/ 5918217 h 6134236"/>
              <a:gd name="connsiteX150" fmla="*/ 1911645 w 3921012"/>
              <a:gd name="connsiteY150" fmla="*/ 5925666 h 6134236"/>
              <a:gd name="connsiteX151" fmla="*/ 1852054 w 3921012"/>
              <a:gd name="connsiteY151" fmla="*/ 5927528 h 6134236"/>
              <a:gd name="connsiteX152" fmla="*/ 1788737 w 3921012"/>
              <a:gd name="connsiteY152" fmla="*/ 5921940 h 6134236"/>
              <a:gd name="connsiteX153" fmla="*/ 1725421 w 3921012"/>
              <a:gd name="connsiteY153" fmla="*/ 5914492 h 6134236"/>
              <a:gd name="connsiteX154" fmla="*/ 1662104 w 3921012"/>
              <a:gd name="connsiteY154" fmla="*/ 5905180 h 6134236"/>
              <a:gd name="connsiteX155" fmla="*/ 1598788 w 3921012"/>
              <a:gd name="connsiteY155" fmla="*/ 5897733 h 6134236"/>
              <a:gd name="connsiteX156" fmla="*/ 1535470 w 3921012"/>
              <a:gd name="connsiteY156" fmla="*/ 5894007 h 6134236"/>
              <a:gd name="connsiteX157" fmla="*/ 1474016 w 3921012"/>
              <a:gd name="connsiteY157" fmla="*/ 5894007 h 6134236"/>
              <a:gd name="connsiteX158" fmla="*/ 1416288 w 3921012"/>
              <a:gd name="connsiteY158" fmla="*/ 5901456 h 6134236"/>
              <a:gd name="connsiteX159" fmla="*/ 1356696 w 3921012"/>
              <a:gd name="connsiteY159" fmla="*/ 5916355 h 6134236"/>
              <a:gd name="connsiteX160" fmla="*/ 1302690 w 3921012"/>
              <a:gd name="connsiteY160" fmla="*/ 5938700 h 6134236"/>
              <a:gd name="connsiteX161" fmla="*/ 1246824 w 3921012"/>
              <a:gd name="connsiteY161" fmla="*/ 5968497 h 6134236"/>
              <a:gd name="connsiteX162" fmla="*/ 1190957 w 3921012"/>
              <a:gd name="connsiteY162" fmla="*/ 5998294 h 6134236"/>
              <a:gd name="connsiteX163" fmla="*/ 1135088 w 3921012"/>
              <a:gd name="connsiteY163" fmla="*/ 6031813 h 6134236"/>
              <a:gd name="connsiteX164" fmla="*/ 1081082 w 3921012"/>
              <a:gd name="connsiteY164" fmla="*/ 6063472 h 6134236"/>
              <a:gd name="connsiteX165" fmla="*/ 1023354 w 3921012"/>
              <a:gd name="connsiteY165" fmla="*/ 6091405 h 6134236"/>
              <a:gd name="connsiteX166" fmla="*/ 967486 w 3921012"/>
              <a:gd name="connsiteY166" fmla="*/ 6113753 h 6134236"/>
              <a:gd name="connsiteX167" fmla="*/ 909755 w 3921012"/>
              <a:gd name="connsiteY167" fmla="*/ 6128651 h 6134236"/>
              <a:gd name="connsiteX168" fmla="*/ 850165 w 3921012"/>
              <a:gd name="connsiteY168" fmla="*/ 6134236 h 6134236"/>
              <a:gd name="connsiteX169" fmla="*/ 790573 w 3921012"/>
              <a:gd name="connsiteY169" fmla="*/ 6128651 h 6134236"/>
              <a:gd name="connsiteX170" fmla="*/ 732843 w 3921012"/>
              <a:gd name="connsiteY170" fmla="*/ 6113753 h 6134236"/>
              <a:gd name="connsiteX171" fmla="*/ 676977 w 3921012"/>
              <a:gd name="connsiteY171" fmla="*/ 6091405 h 6134236"/>
              <a:gd name="connsiteX172" fmla="*/ 619247 w 3921012"/>
              <a:gd name="connsiteY172" fmla="*/ 6063472 h 6134236"/>
              <a:gd name="connsiteX173" fmla="*/ 565240 w 3921012"/>
              <a:gd name="connsiteY173" fmla="*/ 6031813 h 6134236"/>
              <a:gd name="connsiteX174" fmla="*/ 509373 w 3921012"/>
              <a:gd name="connsiteY174" fmla="*/ 5998294 h 6134236"/>
              <a:gd name="connsiteX175" fmla="*/ 453505 w 3921012"/>
              <a:gd name="connsiteY175" fmla="*/ 5968497 h 6134236"/>
              <a:gd name="connsiteX176" fmla="*/ 397639 w 3921012"/>
              <a:gd name="connsiteY176" fmla="*/ 5938700 h 6134236"/>
              <a:gd name="connsiteX177" fmla="*/ 341772 w 3921012"/>
              <a:gd name="connsiteY177" fmla="*/ 5916355 h 6134236"/>
              <a:gd name="connsiteX178" fmla="*/ 284042 w 3921012"/>
              <a:gd name="connsiteY178" fmla="*/ 5901456 h 6134236"/>
              <a:gd name="connsiteX179" fmla="*/ 226312 w 3921012"/>
              <a:gd name="connsiteY179" fmla="*/ 5894007 h 6134236"/>
              <a:gd name="connsiteX180" fmla="*/ 164856 w 3921012"/>
              <a:gd name="connsiteY180" fmla="*/ 5894007 h 6134236"/>
              <a:gd name="connsiteX181" fmla="*/ 101540 w 3921012"/>
              <a:gd name="connsiteY181" fmla="*/ 5897733 h 6134236"/>
              <a:gd name="connsiteX182" fmla="*/ 38225 w 3921012"/>
              <a:gd name="connsiteY182" fmla="*/ 5905180 h 6134236"/>
              <a:gd name="connsiteX183" fmla="*/ 0 w 3921012"/>
              <a:gd name="connsiteY183" fmla="*/ 5910802 h 6134236"/>
              <a:gd name="connsiteX184" fmla="*/ 0 w 3921012"/>
              <a:gd name="connsiteY184" fmla="*/ 223436 h 6134236"/>
              <a:gd name="connsiteX185" fmla="*/ 38225 w 3921012"/>
              <a:gd name="connsiteY185" fmla="*/ 229057 h 6134236"/>
              <a:gd name="connsiteX186" fmla="*/ 101540 w 3921012"/>
              <a:gd name="connsiteY186" fmla="*/ 236507 h 6134236"/>
              <a:gd name="connsiteX187" fmla="*/ 164856 w 3921012"/>
              <a:gd name="connsiteY187" fmla="*/ 240230 h 6134236"/>
              <a:gd name="connsiteX188" fmla="*/ 226312 w 3921012"/>
              <a:gd name="connsiteY188" fmla="*/ 240230 h 6134236"/>
              <a:gd name="connsiteX189" fmla="*/ 284042 w 3921012"/>
              <a:gd name="connsiteY189" fmla="*/ 232780 h 6134236"/>
              <a:gd name="connsiteX190" fmla="*/ 341772 w 3921012"/>
              <a:gd name="connsiteY190" fmla="*/ 217882 h 6134236"/>
              <a:gd name="connsiteX191" fmla="*/ 397639 w 3921012"/>
              <a:gd name="connsiteY191" fmla="*/ 195536 h 6134236"/>
              <a:gd name="connsiteX192" fmla="*/ 453505 w 3921012"/>
              <a:gd name="connsiteY192" fmla="*/ 165739 h 6134236"/>
              <a:gd name="connsiteX193" fmla="*/ 509373 w 3921012"/>
              <a:gd name="connsiteY193" fmla="*/ 135944 h 6134236"/>
              <a:gd name="connsiteX194" fmla="*/ 565240 w 3921012"/>
              <a:gd name="connsiteY194" fmla="*/ 102423 h 6134236"/>
              <a:gd name="connsiteX195" fmla="*/ 619247 w 3921012"/>
              <a:gd name="connsiteY195" fmla="*/ 70765 h 6134236"/>
              <a:gd name="connsiteX196" fmla="*/ 676977 w 3921012"/>
              <a:gd name="connsiteY196" fmla="*/ 42831 h 6134236"/>
              <a:gd name="connsiteX197" fmla="*/ 732843 w 3921012"/>
              <a:gd name="connsiteY197" fmla="*/ 20484 h 6134236"/>
              <a:gd name="connsiteX198" fmla="*/ 790573 w 3921012"/>
              <a:gd name="connsiteY198" fmla="*/ 5585 h 613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3921012" h="6134236">
                <a:moveTo>
                  <a:pt x="850165" y="0"/>
                </a:moveTo>
                <a:lnTo>
                  <a:pt x="909755" y="5585"/>
                </a:lnTo>
                <a:lnTo>
                  <a:pt x="967486" y="20484"/>
                </a:lnTo>
                <a:lnTo>
                  <a:pt x="1023354" y="42831"/>
                </a:lnTo>
                <a:lnTo>
                  <a:pt x="1081082" y="70765"/>
                </a:lnTo>
                <a:lnTo>
                  <a:pt x="1135088" y="102423"/>
                </a:lnTo>
                <a:lnTo>
                  <a:pt x="1190957" y="135944"/>
                </a:lnTo>
                <a:lnTo>
                  <a:pt x="1246824" y="165739"/>
                </a:lnTo>
                <a:lnTo>
                  <a:pt x="1302690" y="195536"/>
                </a:lnTo>
                <a:lnTo>
                  <a:pt x="1356696" y="217882"/>
                </a:lnTo>
                <a:lnTo>
                  <a:pt x="1416288" y="232780"/>
                </a:lnTo>
                <a:lnTo>
                  <a:pt x="1474016" y="240230"/>
                </a:lnTo>
                <a:lnTo>
                  <a:pt x="1535470" y="240230"/>
                </a:lnTo>
                <a:lnTo>
                  <a:pt x="1598788" y="236507"/>
                </a:lnTo>
                <a:lnTo>
                  <a:pt x="1662104" y="229057"/>
                </a:lnTo>
                <a:lnTo>
                  <a:pt x="1725421" y="219746"/>
                </a:lnTo>
                <a:lnTo>
                  <a:pt x="1788737" y="212297"/>
                </a:lnTo>
                <a:lnTo>
                  <a:pt x="1852054" y="206709"/>
                </a:lnTo>
                <a:lnTo>
                  <a:pt x="1911645" y="208571"/>
                </a:lnTo>
                <a:lnTo>
                  <a:pt x="1969375" y="216020"/>
                </a:lnTo>
                <a:lnTo>
                  <a:pt x="2025244" y="232780"/>
                </a:lnTo>
                <a:lnTo>
                  <a:pt x="2071800" y="256990"/>
                </a:lnTo>
                <a:lnTo>
                  <a:pt x="2116492" y="288649"/>
                </a:lnTo>
                <a:lnTo>
                  <a:pt x="2155600" y="325893"/>
                </a:lnTo>
                <a:lnTo>
                  <a:pt x="2194708" y="368724"/>
                </a:lnTo>
                <a:lnTo>
                  <a:pt x="2230090" y="413418"/>
                </a:lnTo>
                <a:lnTo>
                  <a:pt x="2265473" y="459975"/>
                </a:lnTo>
                <a:lnTo>
                  <a:pt x="2300856" y="506531"/>
                </a:lnTo>
                <a:lnTo>
                  <a:pt x="2336238" y="551224"/>
                </a:lnTo>
                <a:lnTo>
                  <a:pt x="2373484" y="594055"/>
                </a:lnTo>
                <a:lnTo>
                  <a:pt x="2416316" y="631302"/>
                </a:lnTo>
                <a:lnTo>
                  <a:pt x="2457286" y="664823"/>
                </a:lnTo>
                <a:lnTo>
                  <a:pt x="2503841" y="690892"/>
                </a:lnTo>
                <a:lnTo>
                  <a:pt x="2554122" y="713239"/>
                </a:lnTo>
                <a:lnTo>
                  <a:pt x="2608126" y="731862"/>
                </a:lnTo>
                <a:lnTo>
                  <a:pt x="2663993" y="748622"/>
                </a:lnTo>
                <a:lnTo>
                  <a:pt x="2719861" y="763521"/>
                </a:lnTo>
                <a:lnTo>
                  <a:pt x="2777592" y="778419"/>
                </a:lnTo>
                <a:lnTo>
                  <a:pt x="2831596" y="795179"/>
                </a:lnTo>
                <a:lnTo>
                  <a:pt x="2885600" y="813801"/>
                </a:lnTo>
                <a:lnTo>
                  <a:pt x="2935882" y="836149"/>
                </a:lnTo>
                <a:lnTo>
                  <a:pt x="2980577" y="864082"/>
                </a:lnTo>
                <a:lnTo>
                  <a:pt x="3021547" y="897603"/>
                </a:lnTo>
                <a:lnTo>
                  <a:pt x="3055066" y="938572"/>
                </a:lnTo>
                <a:lnTo>
                  <a:pt x="3083001" y="983266"/>
                </a:lnTo>
                <a:lnTo>
                  <a:pt x="3105346" y="1033545"/>
                </a:lnTo>
                <a:lnTo>
                  <a:pt x="3123968" y="1087552"/>
                </a:lnTo>
                <a:lnTo>
                  <a:pt x="3140729" y="1141556"/>
                </a:lnTo>
                <a:lnTo>
                  <a:pt x="3155627" y="1199286"/>
                </a:lnTo>
                <a:lnTo>
                  <a:pt x="3170526" y="1255152"/>
                </a:lnTo>
                <a:lnTo>
                  <a:pt x="3187286" y="1311021"/>
                </a:lnTo>
                <a:lnTo>
                  <a:pt x="3205908" y="1365026"/>
                </a:lnTo>
                <a:lnTo>
                  <a:pt x="3228254" y="1415308"/>
                </a:lnTo>
                <a:lnTo>
                  <a:pt x="3254327" y="1461863"/>
                </a:lnTo>
                <a:lnTo>
                  <a:pt x="3287848" y="1502833"/>
                </a:lnTo>
                <a:lnTo>
                  <a:pt x="3325092" y="1545665"/>
                </a:lnTo>
                <a:lnTo>
                  <a:pt x="3367925" y="1582909"/>
                </a:lnTo>
                <a:lnTo>
                  <a:pt x="3412620" y="1618291"/>
                </a:lnTo>
                <a:lnTo>
                  <a:pt x="3461036" y="1653673"/>
                </a:lnTo>
                <a:lnTo>
                  <a:pt x="3507592" y="1689056"/>
                </a:lnTo>
                <a:lnTo>
                  <a:pt x="3552287" y="1724441"/>
                </a:lnTo>
                <a:lnTo>
                  <a:pt x="3595116" y="1763547"/>
                </a:lnTo>
                <a:lnTo>
                  <a:pt x="3632364" y="1802654"/>
                </a:lnTo>
                <a:lnTo>
                  <a:pt x="3664022" y="1847348"/>
                </a:lnTo>
                <a:lnTo>
                  <a:pt x="3688232" y="1893903"/>
                </a:lnTo>
                <a:lnTo>
                  <a:pt x="3704992" y="1949772"/>
                </a:lnTo>
                <a:lnTo>
                  <a:pt x="3712440" y="2007501"/>
                </a:lnTo>
                <a:lnTo>
                  <a:pt x="3714303" y="2067093"/>
                </a:lnTo>
                <a:lnTo>
                  <a:pt x="3708715" y="2130409"/>
                </a:lnTo>
                <a:lnTo>
                  <a:pt x="3701266" y="2193724"/>
                </a:lnTo>
                <a:lnTo>
                  <a:pt x="3691956" y="2257042"/>
                </a:lnTo>
                <a:lnTo>
                  <a:pt x="3684507" y="2320357"/>
                </a:lnTo>
                <a:lnTo>
                  <a:pt x="3680783" y="2383675"/>
                </a:lnTo>
                <a:lnTo>
                  <a:pt x="3680783" y="2445129"/>
                </a:lnTo>
                <a:lnTo>
                  <a:pt x="3688232" y="2502857"/>
                </a:lnTo>
                <a:lnTo>
                  <a:pt x="3703128" y="2560587"/>
                </a:lnTo>
                <a:lnTo>
                  <a:pt x="3725476" y="2614594"/>
                </a:lnTo>
                <a:lnTo>
                  <a:pt x="3755273" y="2670460"/>
                </a:lnTo>
                <a:lnTo>
                  <a:pt x="3785067" y="2726328"/>
                </a:lnTo>
                <a:lnTo>
                  <a:pt x="3818589" y="2782194"/>
                </a:lnTo>
                <a:lnTo>
                  <a:pt x="3850246" y="2836201"/>
                </a:lnTo>
                <a:lnTo>
                  <a:pt x="3878181" y="2893929"/>
                </a:lnTo>
                <a:lnTo>
                  <a:pt x="3900526" y="2949798"/>
                </a:lnTo>
                <a:lnTo>
                  <a:pt x="3915425" y="3007527"/>
                </a:lnTo>
                <a:lnTo>
                  <a:pt x="3921012" y="3067117"/>
                </a:lnTo>
                <a:lnTo>
                  <a:pt x="3915425" y="3126709"/>
                </a:lnTo>
                <a:lnTo>
                  <a:pt x="3900526" y="3184440"/>
                </a:lnTo>
                <a:lnTo>
                  <a:pt x="3878181" y="3240308"/>
                </a:lnTo>
                <a:lnTo>
                  <a:pt x="3850246" y="3298035"/>
                </a:lnTo>
                <a:lnTo>
                  <a:pt x="3818589" y="3352042"/>
                </a:lnTo>
                <a:lnTo>
                  <a:pt x="3785067" y="3407911"/>
                </a:lnTo>
                <a:lnTo>
                  <a:pt x="3755273" y="3463776"/>
                </a:lnTo>
                <a:lnTo>
                  <a:pt x="3725476" y="3519643"/>
                </a:lnTo>
                <a:lnTo>
                  <a:pt x="3703128" y="3573650"/>
                </a:lnTo>
                <a:lnTo>
                  <a:pt x="3688232" y="3631380"/>
                </a:lnTo>
                <a:lnTo>
                  <a:pt x="3680783" y="3689107"/>
                </a:lnTo>
                <a:lnTo>
                  <a:pt x="3680783" y="3750563"/>
                </a:lnTo>
                <a:lnTo>
                  <a:pt x="3684507" y="3813879"/>
                </a:lnTo>
                <a:lnTo>
                  <a:pt x="3691956" y="3877194"/>
                </a:lnTo>
                <a:lnTo>
                  <a:pt x="3701266" y="3940512"/>
                </a:lnTo>
                <a:lnTo>
                  <a:pt x="3708715" y="4003828"/>
                </a:lnTo>
                <a:lnTo>
                  <a:pt x="3714303" y="4067143"/>
                </a:lnTo>
                <a:lnTo>
                  <a:pt x="3712440" y="4126737"/>
                </a:lnTo>
                <a:lnTo>
                  <a:pt x="3704992" y="4184467"/>
                </a:lnTo>
                <a:lnTo>
                  <a:pt x="3688232" y="4240334"/>
                </a:lnTo>
                <a:lnTo>
                  <a:pt x="3664022" y="4286889"/>
                </a:lnTo>
                <a:lnTo>
                  <a:pt x="3632364" y="4331584"/>
                </a:lnTo>
                <a:lnTo>
                  <a:pt x="3595116" y="4370691"/>
                </a:lnTo>
                <a:lnTo>
                  <a:pt x="3552287" y="4409797"/>
                </a:lnTo>
                <a:lnTo>
                  <a:pt x="3507592" y="4445181"/>
                </a:lnTo>
                <a:lnTo>
                  <a:pt x="3461036" y="4480563"/>
                </a:lnTo>
                <a:lnTo>
                  <a:pt x="3412620" y="4515946"/>
                </a:lnTo>
                <a:lnTo>
                  <a:pt x="3367925" y="4551328"/>
                </a:lnTo>
                <a:lnTo>
                  <a:pt x="3325092" y="4588572"/>
                </a:lnTo>
                <a:lnTo>
                  <a:pt x="3287848" y="4631404"/>
                </a:lnTo>
                <a:lnTo>
                  <a:pt x="3254327" y="4672374"/>
                </a:lnTo>
                <a:lnTo>
                  <a:pt x="3228254" y="4718929"/>
                </a:lnTo>
                <a:lnTo>
                  <a:pt x="3205908" y="4769210"/>
                </a:lnTo>
                <a:lnTo>
                  <a:pt x="3187286" y="4823217"/>
                </a:lnTo>
                <a:lnTo>
                  <a:pt x="3170526" y="4879084"/>
                </a:lnTo>
                <a:lnTo>
                  <a:pt x="3155627" y="4934951"/>
                </a:lnTo>
                <a:lnTo>
                  <a:pt x="3140729" y="4992681"/>
                </a:lnTo>
                <a:lnTo>
                  <a:pt x="3123968" y="5046686"/>
                </a:lnTo>
                <a:lnTo>
                  <a:pt x="3105346" y="5100690"/>
                </a:lnTo>
                <a:lnTo>
                  <a:pt x="3083001" y="5150971"/>
                </a:lnTo>
                <a:lnTo>
                  <a:pt x="3055066" y="5195666"/>
                </a:lnTo>
                <a:lnTo>
                  <a:pt x="3021547" y="5236634"/>
                </a:lnTo>
                <a:lnTo>
                  <a:pt x="2980577" y="5270154"/>
                </a:lnTo>
                <a:lnTo>
                  <a:pt x="2935882" y="5298087"/>
                </a:lnTo>
                <a:lnTo>
                  <a:pt x="2885600" y="5320436"/>
                </a:lnTo>
                <a:lnTo>
                  <a:pt x="2831596" y="5339058"/>
                </a:lnTo>
                <a:lnTo>
                  <a:pt x="2777592" y="5355818"/>
                </a:lnTo>
                <a:lnTo>
                  <a:pt x="2719861" y="5370717"/>
                </a:lnTo>
                <a:lnTo>
                  <a:pt x="2663993" y="5385615"/>
                </a:lnTo>
                <a:lnTo>
                  <a:pt x="2608126" y="5402376"/>
                </a:lnTo>
                <a:lnTo>
                  <a:pt x="2554122" y="5420997"/>
                </a:lnTo>
                <a:lnTo>
                  <a:pt x="2503841" y="5443345"/>
                </a:lnTo>
                <a:lnTo>
                  <a:pt x="2457286" y="5469415"/>
                </a:lnTo>
                <a:lnTo>
                  <a:pt x="2416316" y="5502935"/>
                </a:lnTo>
                <a:lnTo>
                  <a:pt x="2373484" y="5540181"/>
                </a:lnTo>
                <a:lnTo>
                  <a:pt x="2336238" y="5583013"/>
                </a:lnTo>
                <a:lnTo>
                  <a:pt x="2300856" y="5627707"/>
                </a:lnTo>
                <a:lnTo>
                  <a:pt x="2265473" y="5674261"/>
                </a:lnTo>
                <a:lnTo>
                  <a:pt x="2230090" y="5720818"/>
                </a:lnTo>
                <a:lnTo>
                  <a:pt x="2194708" y="5765512"/>
                </a:lnTo>
                <a:lnTo>
                  <a:pt x="2155600" y="5808344"/>
                </a:lnTo>
                <a:lnTo>
                  <a:pt x="2116492" y="5845588"/>
                </a:lnTo>
                <a:lnTo>
                  <a:pt x="2071800" y="5877246"/>
                </a:lnTo>
                <a:lnTo>
                  <a:pt x="2025244" y="5901456"/>
                </a:lnTo>
                <a:lnTo>
                  <a:pt x="1969375" y="5918217"/>
                </a:lnTo>
                <a:lnTo>
                  <a:pt x="1911645" y="5925666"/>
                </a:lnTo>
                <a:lnTo>
                  <a:pt x="1852054" y="5927528"/>
                </a:lnTo>
                <a:lnTo>
                  <a:pt x="1788737" y="5921940"/>
                </a:lnTo>
                <a:lnTo>
                  <a:pt x="1725421" y="5914492"/>
                </a:lnTo>
                <a:lnTo>
                  <a:pt x="1662104" y="5905180"/>
                </a:lnTo>
                <a:lnTo>
                  <a:pt x="1598788" y="5897733"/>
                </a:lnTo>
                <a:lnTo>
                  <a:pt x="1535470" y="5894007"/>
                </a:lnTo>
                <a:lnTo>
                  <a:pt x="1474016" y="5894007"/>
                </a:lnTo>
                <a:lnTo>
                  <a:pt x="1416288" y="5901456"/>
                </a:lnTo>
                <a:lnTo>
                  <a:pt x="1356696" y="5916355"/>
                </a:lnTo>
                <a:lnTo>
                  <a:pt x="1302690" y="5938700"/>
                </a:lnTo>
                <a:lnTo>
                  <a:pt x="1246824" y="5968497"/>
                </a:lnTo>
                <a:lnTo>
                  <a:pt x="1190957" y="5998294"/>
                </a:lnTo>
                <a:lnTo>
                  <a:pt x="1135088" y="6031813"/>
                </a:lnTo>
                <a:lnTo>
                  <a:pt x="1081082" y="6063472"/>
                </a:lnTo>
                <a:lnTo>
                  <a:pt x="1023354" y="6091405"/>
                </a:lnTo>
                <a:lnTo>
                  <a:pt x="967486" y="6113753"/>
                </a:lnTo>
                <a:lnTo>
                  <a:pt x="909755" y="6128651"/>
                </a:lnTo>
                <a:lnTo>
                  <a:pt x="850165" y="6134236"/>
                </a:lnTo>
                <a:lnTo>
                  <a:pt x="790573" y="6128651"/>
                </a:lnTo>
                <a:lnTo>
                  <a:pt x="732843" y="6113753"/>
                </a:lnTo>
                <a:lnTo>
                  <a:pt x="676977" y="6091405"/>
                </a:lnTo>
                <a:lnTo>
                  <a:pt x="619247" y="6063472"/>
                </a:lnTo>
                <a:lnTo>
                  <a:pt x="565240" y="6031813"/>
                </a:lnTo>
                <a:lnTo>
                  <a:pt x="509373" y="5998294"/>
                </a:lnTo>
                <a:lnTo>
                  <a:pt x="453505" y="5968497"/>
                </a:lnTo>
                <a:lnTo>
                  <a:pt x="397639" y="5938700"/>
                </a:lnTo>
                <a:lnTo>
                  <a:pt x="341772" y="5916355"/>
                </a:lnTo>
                <a:lnTo>
                  <a:pt x="284042" y="5901456"/>
                </a:lnTo>
                <a:lnTo>
                  <a:pt x="226312" y="5894007"/>
                </a:lnTo>
                <a:lnTo>
                  <a:pt x="164856" y="5894007"/>
                </a:lnTo>
                <a:lnTo>
                  <a:pt x="101540" y="5897733"/>
                </a:lnTo>
                <a:lnTo>
                  <a:pt x="38225" y="5905180"/>
                </a:lnTo>
                <a:lnTo>
                  <a:pt x="0" y="5910802"/>
                </a:lnTo>
                <a:lnTo>
                  <a:pt x="0" y="223436"/>
                </a:lnTo>
                <a:lnTo>
                  <a:pt x="38225" y="229057"/>
                </a:lnTo>
                <a:lnTo>
                  <a:pt x="101540" y="236507"/>
                </a:lnTo>
                <a:lnTo>
                  <a:pt x="164856" y="240230"/>
                </a:lnTo>
                <a:lnTo>
                  <a:pt x="226312" y="240230"/>
                </a:lnTo>
                <a:lnTo>
                  <a:pt x="284042" y="232780"/>
                </a:lnTo>
                <a:lnTo>
                  <a:pt x="341772" y="217882"/>
                </a:lnTo>
                <a:lnTo>
                  <a:pt x="397639" y="195536"/>
                </a:lnTo>
                <a:lnTo>
                  <a:pt x="453505" y="165739"/>
                </a:lnTo>
                <a:lnTo>
                  <a:pt x="509373" y="135944"/>
                </a:lnTo>
                <a:lnTo>
                  <a:pt x="565240" y="102423"/>
                </a:lnTo>
                <a:lnTo>
                  <a:pt x="619247" y="70765"/>
                </a:lnTo>
                <a:lnTo>
                  <a:pt x="676977" y="42831"/>
                </a:lnTo>
                <a:lnTo>
                  <a:pt x="732843" y="20484"/>
                </a:lnTo>
                <a:lnTo>
                  <a:pt x="790573" y="558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87ECBD2-EA83-4AC8-9E4C-2191D04173C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" b="25852"/>
          <a:stretch/>
        </p:blipFill>
        <p:spPr bwMode="auto">
          <a:xfrm>
            <a:off x="1" y="370114"/>
            <a:ext cx="3823007" cy="5938536"/>
          </a:xfrm>
          <a:custGeom>
            <a:avLst/>
            <a:gdLst/>
            <a:ahLst/>
            <a:cxnLst/>
            <a:rect l="l" t="t" r="r" b="b"/>
            <a:pathLst>
              <a:path w="3823007" h="5938536">
                <a:moveTo>
                  <a:pt x="850164" y="0"/>
                </a:moveTo>
                <a:lnTo>
                  <a:pt x="907852" y="5407"/>
                </a:lnTo>
                <a:lnTo>
                  <a:pt x="963740" y="19831"/>
                </a:lnTo>
                <a:lnTo>
                  <a:pt x="1017825" y="41465"/>
                </a:lnTo>
                <a:lnTo>
                  <a:pt x="1073711" y="68507"/>
                </a:lnTo>
                <a:lnTo>
                  <a:pt x="1125995" y="99156"/>
                </a:lnTo>
                <a:lnTo>
                  <a:pt x="1180080" y="131607"/>
                </a:lnTo>
                <a:lnTo>
                  <a:pt x="1234163" y="160452"/>
                </a:lnTo>
                <a:lnTo>
                  <a:pt x="1288247" y="189298"/>
                </a:lnTo>
                <a:lnTo>
                  <a:pt x="1340530" y="210931"/>
                </a:lnTo>
                <a:lnTo>
                  <a:pt x="1398220" y="225354"/>
                </a:lnTo>
                <a:lnTo>
                  <a:pt x="1454106" y="232566"/>
                </a:lnTo>
                <a:lnTo>
                  <a:pt x="1513598" y="232566"/>
                </a:lnTo>
                <a:lnTo>
                  <a:pt x="1574895" y="228961"/>
                </a:lnTo>
                <a:lnTo>
                  <a:pt x="1636190" y="221749"/>
                </a:lnTo>
                <a:lnTo>
                  <a:pt x="1697487" y="212735"/>
                </a:lnTo>
                <a:lnTo>
                  <a:pt x="1758782" y="205524"/>
                </a:lnTo>
                <a:lnTo>
                  <a:pt x="1820079" y="200114"/>
                </a:lnTo>
                <a:lnTo>
                  <a:pt x="1877767" y="201917"/>
                </a:lnTo>
                <a:lnTo>
                  <a:pt x="1933655" y="209128"/>
                </a:lnTo>
                <a:lnTo>
                  <a:pt x="1987740" y="225354"/>
                </a:lnTo>
                <a:lnTo>
                  <a:pt x="2032812" y="248791"/>
                </a:lnTo>
                <a:lnTo>
                  <a:pt x="2076077" y="279440"/>
                </a:lnTo>
                <a:lnTo>
                  <a:pt x="2113937" y="315496"/>
                </a:lnTo>
                <a:lnTo>
                  <a:pt x="2151797" y="356961"/>
                </a:lnTo>
                <a:lnTo>
                  <a:pt x="2186050" y="400229"/>
                </a:lnTo>
                <a:lnTo>
                  <a:pt x="2220303" y="445301"/>
                </a:lnTo>
                <a:lnTo>
                  <a:pt x="2254556" y="490371"/>
                </a:lnTo>
                <a:lnTo>
                  <a:pt x="2288810" y="533638"/>
                </a:lnTo>
                <a:lnTo>
                  <a:pt x="2324867" y="575103"/>
                </a:lnTo>
                <a:lnTo>
                  <a:pt x="2366332" y="611161"/>
                </a:lnTo>
                <a:lnTo>
                  <a:pt x="2405994" y="643613"/>
                </a:lnTo>
                <a:lnTo>
                  <a:pt x="2451064" y="668850"/>
                </a:lnTo>
                <a:lnTo>
                  <a:pt x="2499740" y="690485"/>
                </a:lnTo>
                <a:lnTo>
                  <a:pt x="2552021" y="708513"/>
                </a:lnTo>
                <a:lnTo>
                  <a:pt x="2606105" y="724739"/>
                </a:lnTo>
                <a:lnTo>
                  <a:pt x="2660190" y="739162"/>
                </a:lnTo>
                <a:lnTo>
                  <a:pt x="2716078" y="753585"/>
                </a:lnTo>
                <a:lnTo>
                  <a:pt x="2768359" y="769810"/>
                </a:lnTo>
                <a:lnTo>
                  <a:pt x="2820640" y="787838"/>
                </a:lnTo>
                <a:lnTo>
                  <a:pt x="2869316" y="809473"/>
                </a:lnTo>
                <a:lnTo>
                  <a:pt x="2912585" y="836515"/>
                </a:lnTo>
                <a:lnTo>
                  <a:pt x="2952248" y="868966"/>
                </a:lnTo>
                <a:lnTo>
                  <a:pt x="2984696" y="908629"/>
                </a:lnTo>
                <a:lnTo>
                  <a:pt x="3011740" y="951897"/>
                </a:lnTo>
                <a:lnTo>
                  <a:pt x="3033373" y="1000572"/>
                </a:lnTo>
                <a:lnTo>
                  <a:pt x="3051401" y="1052855"/>
                </a:lnTo>
                <a:lnTo>
                  <a:pt x="3067626" y="1105137"/>
                </a:lnTo>
                <a:lnTo>
                  <a:pt x="3082049" y="1161025"/>
                </a:lnTo>
                <a:lnTo>
                  <a:pt x="3096472" y="1215109"/>
                </a:lnTo>
                <a:lnTo>
                  <a:pt x="3112697" y="1269195"/>
                </a:lnTo>
                <a:lnTo>
                  <a:pt x="3130725" y="1321479"/>
                </a:lnTo>
                <a:lnTo>
                  <a:pt x="3152358" y="1370155"/>
                </a:lnTo>
                <a:lnTo>
                  <a:pt x="3177599" y="1415225"/>
                </a:lnTo>
                <a:lnTo>
                  <a:pt x="3210050" y="1454888"/>
                </a:lnTo>
                <a:lnTo>
                  <a:pt x="3246106" y="1496353"/>
                </a:lnTo>
                <a:lnTo>
                  <a:pt x="3287570" y="1532409"/>
                </a:lnTo>
                <a:lnTo>
                  <a:pt x="3330839" y="1566663"/>
                </a:lnTo>
                <a:lnTo>
                  <a:pt x="3377711" y="1600916"/>
                </a:lnTo>
                <a:lnTo>
                  <a:pt x="3422781" y="1635170"/>
                </a:lnTo>
                <a:lnTo>
                  <a:pt x="3466050" y="1669426"/>
                </a:lnTo>
                <a:lnTo>
                  <a:pt x="3507513" y="1707284"/>
                </a:lnTo>
                <a:lnTo>
                  <a:pt x="3543570" y="1745144"/>
                </a:lnTo>
                <a:lnTo>
                  <a:pt x="3574219" y="1788412"/>
                </a:lnTo>
                <a:lnTo>
                  <a:pt x="3597656" y="1833482"/>
                </a:lnTo>
                <a:lnTo>
                  <a:pt x="3613881" y="1887568"/>
                </a:lnTo>
                <a:lnTo>
                  <a:pt x="3621091" y="1943456"/>
                </a:lnTo>
                <a:lnTo>
                  <a:pt x="3622895" y="2001147"/>
                </a:lnTo>
                <a:lnTo>
                  <a:pt x="3617486" y="2062443"/>
                </a:lnTo>
                <a:lnTo>
                  <a:pt x="3610274" y="2123738"/>
                </a:lnTo>
                <a:lnTo>
                  <a:pt x="3601260" y="2185036"/>
                </a:lnTo>
                <a:lnTo>
                  <a:pt x="3594049" y="2246331"/>
                </a:lnTo>
                <a:lnTo>
                  <a:pt x="3590444" y="2307629"/>
                </a:lnTo>
                <a:lnTo>
                  <a:pt x="3590444" y="2367122"/>
                </a:lnTo>
                <a:lnTo>
                  <a:pt x="3597656" y="2423008"/>
                </a:lnTo>
                <a:lnTo>
                  <a:pt x="3612077" y="2478897"/>
                </a:lnTo>
                <a:lnTo>
                  <a:pt x="3633711" y="2531180"/>
                </a:lnTo>
                <a:lnTo>
                  <a:pt x="3662557" y="2585264"/>
                </a:lnTo>
                <a:lnTo>
                  <a:pt x="3691401" y="2639350"/>
                </a:lnTo>
                <a:lnTo>
                  <a:pt x="3723852" y="2693434"/>
                </a:lnTo>
                <a:lnTo>
                  <a:pt x="3754499" y="2745718"/>
                </a:lnTo>
                <a:lnTo>
                  <a:pt x="3781543" y="2801604"/>
                </a:lnTo>
                <a:lnTo>
                  <a:pt x="3803175" y="2855690"/>
                </a:lnTo>
                <a:lnTo>
                  <a:pt x="3817598" y="2911579"/>
                </a:lnTo>
                <a:lnTo>
                  <a:pt x="3823007" y="2969267"/>
                </a:lnTo>
                <a:lnTo>
                  <a:pt x="3817598" y="3026958"/>
                </a:lnTo>
                <a:lnTo>
                  <a:pt x="3803175" y="3082846"/>
                </a:lnTo>
                <a:lnTo>
                  <a:pt x="3781543" y="3136932"/>
                </a:lnTo>
                <a:lnTo>
                  <a:pt x="3754499" y="3192819"/>
                </a:lnTo>
                <a:lnTo>
                  <a:pt x="3723852" y="3245102"/>
                </a:lnTo>
                <a:lnTo>
                  <a:pt x="3691401" y="3299188"/>
                </a:lnTo>
                <a:lnTo>
                  <a:pt x="3662557" y="3353272"/>
                </a:lnTo>
                <a:lnTo>
                  <a:pt x="3633711" y="3407356"/>
                </a:lnTo>
                <a:lnTo>
                  <a:pt x="3612077" y="3459640"/>
                </a:lnTo>
                <a:lnTo>
                  <a:pt x="3597656" y="3515528"/>
                </a:lnTo>
                <a:lnTo>
                  <a:pt x="3590444" y="3571414"/>
                </a:lnTo>
                <a:lnTo>
                  <a:pt x="3590444" y="3630910"/>
                </a:lnTo>
                <a:lnTo>
                  <a:pt x="3594049" y="3692205"/>
                </a:lnTo>
                <a:lnTo>
                  <a:pt x="3601260" y="3753501"/>
                </a:lnTo>
                <a:lnTo>
                  <a:pt x="3610274" y="3814798"/>
                </a:lnTo>
                <a:lnTo>
                  <a:pt x="3617486" y="3876094"/>
                </a:lnTo>
                <a:lnTo>
                  <a:pt x="3622895" y="3937389"/>
                </a:lnTo>
                <a:lnTo>
                  <a:pt x="3621091" y="3995082"/>
                </a:lnTo>
                <a:lnTo>
                  <a:pt x="3613881" y="4050970"/>
                </a:lnTo>
                <a:lnTo>
                  <a:pt x="3597656" y="4105054"/>
                </a:lnTo>
                <a:lnTo>
                  <a:pt x="3574219" y="4150124"/>
                </a:lnTo>
                <a:lnTo>
                  <a:pt x="3543570" y="4193394"/>
                </a:lnTo>
                <a:lnTo>
                  <a:pt x="3507513" y="4231252"/>
                </a:lnTo>
                <a:lnTo>
                  <a:pt x="3466050" y="4269111"/>
                </a:lnTo>
                <a:lnTo>
                  <a:pt x="3422781" y="4303366"/>
                </a:lnTo>
                <a:lnTo>
                  <a:pt x="3377711" y="4337620"/>
                </a:lnTo>
                <a:lnTo>
                  <a:pt x="3330839" y="4371874"/>
                </a:lnTo>
                <a:lnTo>
                  <a:pt x="3287570" y="4406127"/>
                </a:lnTo>
                <a:lnTo>
                  <a:pt x="3246106" y="4442183"/>
                </a:lnTo>
                <a:lnTo>
                  <a:pt x="3210050" y="4483648"/>
                </a:lnTo>
                <a:lnTo>
                  <a:pt x="3177599" y="4523311"/>
                </a:lnTo>
                <a:lnTo>
                  <a:pt x="3152358" y="4568381"/>
                </a:lnTo>
                <a:lnTo>
                  <a:pt x="3130725" y="4617058"/>
                </a:lnTo>
                <a:lnTo>
                  <a:pt x="3112697" y="4669341"/>
                </a:lnTo>
                <a:lnTo>
                  <a:pt x="3096472" y="4723427"/>
                </a:lnTo>
                <a:lnTo>
                  <a:pt x="3082049" y="4777511"/>
                </a:lnTo>
                <a:lnTo>
                  <a:pt x="3067626" y="4833400"/>
                </a:lnTo>
                <a:lnTo>
                  <a:pt x="3051401" y="4885681"/>
                </a:lnTo>
                <a:lnTo>
                  <a:pt x="3033373" y="4937963"/>
                </a:lnTo>
                <a:lnTo>
                  <a:pt x="3011740" y="4986640"/>
                </a:lnTo>
                <a:lnTo>
                  <a:pt x="2984696" y="5029909"/>
                </a:lnTo>
                <a:lnTo>
                  <a:pt x="2952248" y="5069570"/>
                </a:lnTo>
                <a:lnTo>
                  <a:pt x="2912585" y="5102021"/>
                </a:lnTo>
                <a:lnTo>
                  <a:pt x="2869316" y="5129063"/>
                </a:lnTo>
                <a:lnTo>
                  <a:pt x="2820640" y="5150698"/>
                </a:lnTo>
                <a:lnTo>
                  <a:pt x="2768359" y="5168726"/>
                </a:lnTo>
                <a:lnTo>
                  <a:pt x="2716078" y="5184952"/>
                </a:lnTo>
                <a:lnTo>
                  <a:pt x="2660190" y="5199375"/>
                </a:lnTo>
                <a:lnTo>
                  <a:pt x="2606105" y="5213798"/>
                </a:lnTo>
                <a:lnTo>
                  <a:pt x="2552021" y="5230023"/>
                </a:lnTo>
                <a:lnTo>
                  <a:pt x="2499740" y="5248051"/>
                </a:lnTo>
                <a:lnTo>
                  <a:pt x="2451064" y="5269686"/>
                </a:lnTo>
                <a:lnTo>
                  <a:pt x="2405994" y="5294924"/>
                </a:lnTo>
                <a:lnTo>
                  <a:pt x="2366332" y="5327375"/>
                </a:lnTo>
                <a:lnTo>
                  <a:pt x="2324867" y="5363433"/>
                </a:lnTo>
                <a:lnTo>
                  <a:pt x="2288810" y="5404898"/>
                </a:lnTo>
                <a:lnTo>
                  <a:pt x="2254556" y="5448166"/>
                </a:lnTo>
                <a:lnTo>
                  <a:pt x="2220303" y="5493236"/>
                </a:lnTo>
                <a:lnTo>
                  <a:pt x="2186050" y="5538308"/>
                </a:lnTo>
                <a:lnTo>
                  <a:pt x="2151797" y="5581575"/>
                </a:lnTo>
                <a:lnTo>
                  <a:pt x="2113937" y="5623040"/>
                </a:lnTo>
                <a:lnTo>
                  <a:pt x="2076077" y="5659096"/>
                </a:lnTo>
                <a:lnTo>
                  <a:pt x="2032812" y="5689745"/>
                </a:lnTo>
                <a:lnTo>
                  <a:pt x="1987740" y="5713182"/>
                </a:lnTo>
                <a:lnTo>
                  <a:pt x="1933655" y="5729408"/>
                </a:lnTo>
                <a:lnTo>
                  <a:pt x="1877767" y="5736620"/>
                </a:lnTo>
                <a:lnTo>
                  <a:pt x="1820079" y="5738422"/>
                </a:lnTo>
                <a:lnTo>
                  <a:pt x="1758782" y="5733013"/>
                </a:lnTo>
                <a:lnTo>
                  <a:pt x="1697487" y="5725803"/>
                </a:lnTo>
                <a:lnTo>
                  <a:pt x="1636190" y="5716787"/>
                </a:lnTo>
                <a:lnTo>
                  <a:pt x="1574895" y="5709578"/>
                </a:lnTo>
                <a:lnTo>
                  <a:pt x="1513598" y="5705971"/>
                </a:lnTo>
                <a:lnTo>
                  <a:pt x="1454106" y="5705971"/>
                </a:lnTo>
                <a:lnTo>
                  <a:pt x="1398220" y="5713182"/>
                </a:lnTo>
                <a:lnTo>
                  <a:pt x="1340530" y="5727606"/>
                </a:lnTo>
                <a:lnTo>
                  <a:pt x="1288247" y="5749238"/>
                </a:lnTo>
                <a:lnTo>
                  <a:pt x="1234163" y="5778085"/>
                </a:lnTo>
                <a:lnTo>
                  <a:pt x="1180080" y="5806931"/>
                </a:lnTo>
                <a:lnTo>
                  <a:pt x="1125995" y="5839380"/>
                </a:lnTo>
                <a:lnTo>
                  <a:pt x="1073711" y="5870029"/>
                </a:lnTo>
                <a:lnTo>
                  <a:pt x="1017825" y="5897071"/>
                </a:lnTo>
                <a:lnTo>
                  <a:pt x="963740" y="5918706"/>
                </a:lnTo>
                <a:lnTo>
                  <a:pt x="907852" y="5933129"/>
                </a:lnTo>
                <a:lnTo>
                  <a:pt x="850164" y="5938536"/>
                </a:lnTo>
                <a:lnTo>
                  <a:pt x="792474" y="5933129"/>
                </a:lnTo>
                <a:lnTo>
                  <a:pt x="736586" y="5918706"/>
                </a:lnTo>
                <a:lnTo>
                  <a:pt x="682503" y="5897071"/>
                </a:lnTo>
                <a:lnTo>
                  <a:pt x="626615" y="5870029"/>
                </a:lnTo>
                <a:lnTo>
                  <a:pt x="574332" y="5839380"/>
                </a:lnTo>
                <a:lnTo>
                  <a:pt x="520249" y="5806931"/>
                </a:lnTo>
                <a:lnTo>
                  <a:pt x="466163" y="5778085"/>
                </a:lnTo>
                <a:lnTo>
                  <a:pt x="412080" y="5749238"/>
                </a:lnTo>
                <a:lnTo>
                  <a:pt x="357996" y="5727606"/>
                </a:lnTo>
                <a:lnTo>
                  <a:pt x="302109" y="5713182"/>
                </a:lnTo>
                <a:lnTo>
                  <a:pt x="246221" y="5705971"/>
                </a:lnTo>
                <a:lnTo>
                  <a:pt x="186726" y="5705971"/>
                </a:lnTo>
                <a:lnTo>
                  <a:pt x="125431" y="5709578"/>
                </a:lnTo>
                <a:lnTo>
                  <a:pt x="64136" y="5716787"/>
                </a:lnTo>
                <a:lnTo>
                  <a:pt x="2840" y="5725803"/>
                </a:lnTo>
                <a:lnTo>
                  <a:pt x="0" y="5726137"/>
                </a:lnTo>
                <a:lnTo>
                  <a:pt x="0" y="212401"/>
                </a:lnTo>
                <a:lnTo>
                  <a:pt x="2840" y="212735"/>
                </a:lnTo>
                <a:lnTo>
                  <a:pt x="64136" y="221749"/>
                </a:lnTo>
                <a:lnTo>
                  <a:pt x="125431" y="228961"/>
                </a:lnTo>
                <a:lnTo>
                  <a:pt x="186726" y="232566"/>
                </a:lnTo>
                <a:lnTo>
                  <a:pt x="246221" y="232566"/>
                </a:lnTo>
                <a:lnTo>
                  <a:pt x="302109" y="225354"/>
                </a:lnTo>
                <a:lnTo>
                  <a:pt x="357996" y="210931"/>
                </a:lnTo>
                <a:lnTo>
                  <a:pt x="412080" y="189298"/>
                </a:lnTo>
                <a:lnTo>
                  <a:pt x="466163" y="160452"/>
                </a:lnTo>
                <a:lnTo>
                  <a:pt x="520249" y="131607"/>
                </a:lnTo>
                <a:lnTo>
                  <a:pt x="574332" y="99156"/>
                </a:lnTo>
                <a:lnTo>
                  <a:pt x="626615" y="68507"/>
                </a:lnTo>
                <a:lnTo>
                  <a:pt x="682503" y="41465"/>
                </a:lnTo>
                <a:lnTo>
                  <a:pt x="736586" y="19831"/>
                </a:lnTo>
                <a:lnTo>
                  <a:pt x="792474" y="5407"/>
                </a:ln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2E5F28-E1BF-458E-8AA1-0231FDB0F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8534" y="1"/>
            <a:ext cx="3647201" cy="2923699"/>
          </a:xfrm>
          <a:custGeom>
            <a:avLst/>
            <a:gdLst>
              <a:gd name="connsiteX0" fmla="*/ 452683 w 3647201"/>
              <a:gd name="connsiteY0" fmla="*/ 0 h 2923699"/>
              <a:gd name="connsiteX1" fmla="*/ 3194519 w 3647201"/>
              <a:gd name="connsiteY1" fmla="*/ 0 h 2923699"/>
              <a:gd name="connsiteX2" fmla="*/ 3201530 w 3647201"/>
              <a:gd name="connsiteY2" fmla="*/ 26292 h 2923699"/>
              <a:gd name="connsiteX3" fmla="*/ 3211483 w 3647201"/>
              <a:gd name="connsiteY3" fmla="*/ 59469 h 2923699"/>
              <a:gd name="connsiteX4" fmla="*/ 3222542 w 3647201"/>
              <a:gd name="connsiteY4" fmla="*/ 91540 h 2923699"/>
              <a:gd name="connsiteX5" fmla="*/ 3235812 w 3647201"/>
              <a:gd name="connsiteY5" fmla="*/ 121399 h 2923699"/>
              <a:gd name="connsiteX6" fmla="*/ 3251295 w 3647201"/>
              <a:gd name="connsiteY6" fmla="*/ 149045 h 2923699"/>
              <a:gd name="connsiteX7" fmla="*/ 3271201 w 3647201"/>
              <a:gd name="connsiteY7" fmla="*/ 173375 h 2923699"/>
              <a:gd name="connsiteX8" fmla="*/ 3293318 w 3647201"/>
              <a:gd name="connsiteY8" fmla="*/ 198810 h 2923699"/>
              <a:gd name="connsiteX9" fmla="*/ 3318754 w 3647201"/>
              <a:gd name="connsiteY9" fmla="*/ 220927 h 2923699"/>
              <a:gd name="connsiteX10" fmla="*/ 3345296 w 3647201"/>
              <a:gd name="connsiteY10" fmla="*/ 241939 h 2923699"/>
              <a:gd name="connsiteX11" fmla="*/ 3374048 w 3647201"/>
              <a:gd name="connsiteY11" fmla="*/ 262950 h 2923699"/>
              <a:gd name="connsiteX12" fmla="*/ 3401695 w 3647201"/>
              <a:gd name="connsiteY12" fmla="*/ 283962 h 2923699"/>
              <a:gd name="connsiteX13" fmla="*/ 3428236 w 3647201"/>
              <a:gd name="connsiteY13" fmla="*/ 304975 h 2923699"/>
              <a:gd name="connsiteX14" fmla="*/ 3453670 w 3647201"/>
              <a:gd name="connsiteY14" fmla="*/ 328198 h 2923699"/>
              <a:gd name="connsiteX15" fmla="*/ 3475789 w 3647201"/>
              <a:gd name="connsiteY15" fmla="*/ 351422 h 2923699"/>
              <a:gd name="connsiteX16" fmla="*/ 3494590 w 3647201"/>
              <a:gd name="connsiteY16" fmla="*/ 377963 h 2923699"/>
              <a:gd name="connsiteX17" fmla="*/ 3508966 w 3647201"/>
              <a:gd name="connsiteY17" fmla="*/ 405609 h 2923699"/>
              <a:gd name="connsiteX18" fmla="*/ 3518919 w 3647201"/>
              <a:gd name="connsiteY18" fmla="*/ 438786 h 2923699"/>
              <a:gd name="connsiteX19" fmla="*/ 3523342 w 3647201"/>
              <a:gd name="connsiteY19" fmla="*/ 473069 h 2923699"/>
              <a:gd name="connsiteX20" fmla="*/ 3524448 w 3647201"/>
              <a:gd name="connsiteY20" fmla="*/ 508457 h 2923699"/>
              <a:gd name="connsiteX21" fmla="*/ 3521130 w 3647201"/>
              <a:gd name="connsiteY21" fmla="*/ 546056 h 2923699"/>
              <a:gd name="connsiteX22" fmla="*/ 3516707 w 3647201"/>
              <a:gd name="connsiteY22" fmla="*/ 583656 h 2923699"/>
              <a:gd name="connsiteX23" fmla="*/ 3511178 w 3647201"/>
              <a:gd name="connsiteY23" fmla="*/ 621256 h 2923699"/>
              <a:gd name="connsiteX24" fmla="*/ 3506754 w 3647201"/>
              <a:gd name="connsiteY24" fmla="*/ 658856 h 2923699"/>
              <a:gd name="connsiteX25" fmla="*/ 3504543 w 3647201"/>
              <a:gd name="connsiteY25" fmla="*/ 696457 h 2923699"/>
              <a:gd name="connsiteX26" fmla="*/ 3504543 w 3647201"/>
              <a:gd name="connsiteY26" fmla="*/ 732951 h 2923699"/>
              <a:gd name="connsiteX27" fmla="*/ 3508966 w 3647201"/>
              <a:gd name="connsiteY27" fmla="*/ 767232 h 2923699"/>
              <a:gd name="connsiteX28" fmla="*/ 3517812 w 3647201"/>
              <a:gd name="connsiteY28" fmla="*/ 801514 h 2923699"/>
              <a:gd name="connsiteX29" fmla="*/ 3531083 w 3647201"/>
              <a:gd name="connsiteY29" fmla="*/ 833586 h 2923699"/>
              <a:gd name="connsiteX30" fmla="*/ 3548778 w 3647201"/>
              <a:gd name="connsiteY30" fmla="*/ 866762 h 2923699"/>
              <a:gd name="connsiteX31" fmla="*/ 3566471 w 3647201"/>
              <a:gd name="connsiteY31" fmla="*/ 899939 h 2923699"/>
              <a:gd name="connsiteX32" fmla="*/ 3586378 w 3647201"/>
              <a:gd name="connsiteY32" fmla="*/ 933114 h 2923699"/>
              <a:gd name="connsiteX33" fmla="*/ 3605177 w 3647201"/>
              <a:gd name="connsiteY33" fmla="*/ 965186 h 2923699"/>
              <a:gd name="connsiteX34" fmla="*/ 3621766 w 3647201"/>
              <a:gd name="connsiteY34" fmla="*/ 999467 h 2923699"/>
              <a:gd name="connsiteX35" fmla="*/ 3635036 w 3647201"/>
              <a:gd name="connsiteY35" fmla="*/ 1032644 h 2923699"/>
              <a:gd name="connsiteX36" fmla="*/ 3643883 w 3647201"/>
              <a:gd name="connsiteY36" fmla="*/ 1066926 h 2923699"/>
              <a:gd name="connsiteX37" fmla="*/ 3647201 w 3647201"/>
              <a:gd name="connsiteY37" fmla="*/ 1102314 h 2923699"/>
              <a:gd name="connsiteX38" fmla="*/ 3643883 w 3647201"/>
              <a:gd name="connsiteY38" fmla="*/ 1137702 h 2923699"/>
              <a:gd name="connsiteX39" fmla="*/ 3635036 w 3647201"/>
              <a:gd name="connsiteY39" fmla="*/ 1171985 h 2923699"/>
              <a:gd name="connsiteX40" fmla="*/ 3621766 w 3647201"/>
              <a:gd name="connsiteY40" fmla="*/ 1205162 h 2923699"/>
              <a:gd name="connsiteX41" fmla="*/ 3605177 w 3647201"/>
              <a:gd name="connsiteY41" fmla="*/ 1239443 h 2923699"/>
              <a:gd name="connsiteX42" fmla="*/ 3586378 w 3647201"/>
              <a:gd name="connsiteY42" fmla="*/ 1271514 h 2923699"/>
              <a:gd name="connsiteX43" fmla="*/ 3566471 w 3647201"/>
              <a:gd name="connsiteY43" fmla="*/ 1304691 h 2923699"/>
              <a:gd name="connsiteX44" fmla="*/ 3548778 w 3647201"/>
              <a:gd name="connsiteY44" fmla="*/ 1337867 h 2923699"/>
              <a:gd name="connsiteX45" fmla="*/ 3531083 w 3647201"/>
              <a:gd name="connsiteY45" fmla="*/ 1371043 h 2923699"/>
              <a:gd name="connsiteX46" fmla="*/ 3517812 w 3647201"/>
              <a:gd name="connsiteY46" fmla="*/ 1403114 h 2923699"/>
              <a:gd name="connsiteX47" fmla="*/ 3508966 w 3647201"/>
              <a:gd name="connsiteY47" fmla="*/ 1437397 h 2923699"/>
              <a:gd name="connsiteX48" fmla="*/ 3504543 w 3647201"/>
              <a:gd name="connsiteY48" fmla="*/ 1471678 h 2923699"/>
              <a:gd name="connsiteX49" fmla="*/ 3504543 w 3647201"/>
              <a:gd name="connsiteY49" fmla="*/ 1508173 h 2923699"/>
              <a:gd name="connsiteX50" fmla="*/ 3506754 w 3647201"/>
              <a:gd name="connsiteY50" fmla="*/ 1545772 h 2923699"/>
              <a:gd name="connsiteX51" fmla="*/ 3511178 w 3647201"/>
              <a:gd name="connsiteY51" fmla="*/ 1583372 h 2923699"/>
              <a:gd name="connsiteX52" fmla="*/ 3516707 w 3647201"/>
              <a:gd name="connsiteY52" fmla="*/ 1620972 h 2923699"/>
              <a:gd name="connsiteX53" fmla="*/ 3521130 w 3647201"/>
              <a:gd name="connsiteY53" fmla="*/ 1658572 h 2923699"/>
              <a:gd name="connsiteX54" fmla="*/ 3524448 w 3647201"/>
              <a:gd name="connsiteY54" fmla="*/ 1696171 h 2923699"/>
              <a:gd name="connsiteX55" fmla="*/ 3523342 w 3647201"/>
              <a:gd name="connsiteY55" fmla="*/ 1731561 h 2923699"/>
              <a:gd name="connsiteX56" fmla="*/ 3518919 w 3647201"/>
              <a:gd name="connsiteY56" fmla="*/ 1765844 h 2923699"/>
              <a:gd name="connsiteX57" fmla="*/ 3508966 w 3647201"/>
              <a:gd name="connsiteY57" fmla="*/ 1799020 h 2923699"/>
              <a:gd name="connsiteX58" fmla="*/ 3494590 w 3647201"/>
              <a:gd name="connsiteY58" fmla="*/ 1826666 h 2923699"/>
              <a:gd name="connsiteX59" fmla="*/ 3475789 w 3647201"/>
              <a:gd name="connsiteY59" fmla="*/ 1853208 h 2923699"/>
              <a:gd name="connsiteX60" fmla="*/ 3453670 w 3647201"/>
              <a:gd name="connsiteY60" fmla="*/ 1876431 h 2923699"/>
              <a:gd name="connsiteX61" fmla="*/ 3428236 w 3647201"/>
              <a:gd name="connsiteY61" fmla="*/ 1899654 h 2923699"/>
              <a:gd name="connsiteX62" fmla="*/ 3401695 w 3647201"/>
              <a:gd name="connsiteY62" fmla="*/ 1920666 h 2923699"/>
              <a:gd name="connsiteX63" fmla="*/ 3374048 w 3647201"/>
              <a:gd name="connsiteY63" fmla="*/ 1941678 h 2923699"/>
              <a:gd name="connsiteX64" fmla="*/ 3345296 w 3647201"/>
              <a:gd name="connsiteY64" fmla="*/ 1962689 h 2923699"/>
              <a:gd name="connsiteX65" fmla="*/ 3318754 w 3647201"/>
              <a:gd name="connsiteY65" fmla="*/ 1983701 h 2923699"/>
              <a:gd name="connsiteX66" fmla="*/ 3293318 w 3647201"/>
              <a:gd name="connsiteY66" fmla="*/ 2005818 h 2923699"/>
              <a:gd name="connsiteX67" fmla="*/ 3271201 w 3647201"/>
              <a:gd name="connsiteY67" fmla="*/ 2031254 h 2923699"/>
              <a:gd name="connsiteX68" fmla="*/ 3251295 w 3647201"/>
              <a:gd name="connsiteY68" fmla="*/ 2055583 h 2923699"/>
              <a:gd name="connsiteX69" fmla="*/ 3235812 w 3647201"/>
              <a:gd name="connsiteY69" fmla="*/ 2083229 h 2923699"/>
              <a:gd name="connsiteX70" fmla="*/ 3222542 w 3647201"/>
              <a:gd name="connsiteY70" fmla="*/ 2113088 h 2923699"/>
              <a:gd name="connsiteX71" fmla="*/ 3211483 w 3647201"/>
              <a:gd name="connsiteY71" fmla="*/ 2145160 h 2923699"/>
              <a:gd name="connsiteX72" fmla="*/ 3201530 w 3647201"/>
              <a:gd name="connsiteY72" fmla="*/ 2178337 h 2923699"/>
              <a:gd name="connsiteX73" fmla="*/ 3192683 w 3647201"/>
              <a:gd name="connsiteY73" fmla="*/ 2211513 h 2923699"/>
              <a:gd name="connsiteX74" fmla="*/ 3183835 w 3647201"/>
              <a:gd name="connsiteY74" fmla="*/ 2245795 h 2923699"/>
              <a:gd name="connsiteX75" fmla="*/ 3173882 w 3647201"/>
              <a:gd name="connsiteY75" fmla="*/ 2277866 h 2923699"/>
              <a:gd name="connsiteX76" fmla="*/ 3162824 w 3647201"/>
              <a:gd name="connsiteY76" fmla="*/ 2309935 h 2923699"/>
              <a:gd name="connsiteX77" fmla="*/ 3149554 w 3647201"/>
              <a:gd name="connsiteY77" fmla="*/ 2339794 h 2923699"/>
              <a:gd name="connsiteX78" fmla="*/ 3132965 w 3647201"/>
              <a:gd name="connsiteY78" fmla="*/ 2366336 h 2923699"/>
              <a:gd name="connsiteX79" fmla="*/ 3113061 w 3647201"/>
              <a:gd name="connsiteY79" fmla="*/ 2390665 h 2923699"/>
              <a:gd name="connsiteX80" fmla="*/ 3088731 w 3647201"/>
              <a:gd name="connsiteY80" fmla="*/ 2410571 h 2923699"/>
              <a:gd name="connsiteX81" fmla="*/ 3062189 w 3647201"/>
              <a:gd name="connsiteY81" fmla="*/ 2427159 h 2923699"/>
              <a:gd name="connsiteX82" fmla="*/ 3032329 w 3647201"/>
              <a:gd name="connsiteY82" fmla="*/ 2440430 h 2923699"/>
              <a:gd name="connsiteX83" fmla="*/ 3000259 w 3647201"/>
              <a:gd name="connsiteY83" fmla="*/ 2451489 h 2923699"/>
              <a:gd name="connsiteX84" fmla="*/ 2968189 w 3647201"/>
              <a:gd name="connsiteY84" fmla="*/ 2461441 h 2923699"/>
              <a:gd name="connsiteX85" fmla="*/ 2933907 w 3647201"/>
              <a:gd name="connsiteY85" fmla="*/ 2470289 h 2923699"/>
              <a:gd name="connsiteX86" fmla="*/ 2900729 w 3647201"/>
              <a:gd name="connsiteY86" fmla="*/ 2479136 h 2923699"/>
              <a:gd name="connsiteX87" fmla="*/ 2867553 w 3647201"/>
              <a:gd name="connsiteY87" fmla="*/ 2489089 h 2923699"/>
              <a:gd name="connsiteX88" fmla="*/ 2835484 w 3647201"/>
              <a:gd name="connsiteY88" fmla="*/ 2500147 h 2923699"/>
              <a:gd name="connsiteX89" fmla="*/ 2805624 w 3647201"/>
              <a:gd name="connsiteY89" fmla="*/ 2513419 h 2923699"/>
              <a:gd name="connsiteX90" fmla="*/ 2777978 w 3647201"/>
              <a:gd name="connsiteY90" fmla="*/ 2528900 h 2923699"/>
              <a:gd name="connsiteX91" fmla="*/ 2753648 w 3647201"/>
              <a:gd name="connsiteY91" fmla="*/ 2548806 h 2923699"/>
              <a:gd name="connsiteX92" fmla="*/ 2728213 w 3647201"/>
              <a:gd name="connsiteY92" fmla="*/ 2570924 h 2923699"/>
              <a:gd name="connsiteX93" fmla="*/ 2706095 w 3647201"/>
              <a:gd name="connsiteY93" fmla="*/ 2596359 h 2923699"/>
              <a:gd name="connsiteX94" fmla="*/ 2685083 w 3647201"/>
              <a:gd name="connsiteY94" fmla="*/ 2622901 h 2923699"/>
              <a:gd name="connsiteX95" fmla="*/ 2664071 w 3647201"/>
              <a:gd name="connsiteY95" fmla="*/ 2650547 h 2923699"/>
              <a:gd name="connsiteX96" fmla="*/ 2643060 w 3647201"/>
              <a:gd name="connsiteY96" fmla="*/ 2678194 h 2923699"/>
              <a:gd name="connsiteX97" fmla="*/ 2622048 w 3647201"/>
              <a:gd name="connsiteY97" fmla="*/ 2704735 h 2923699"/>
              <a:gd name="connsiteX98" fmla="*/ 2598824 w 3647201"/>
              <a:gd name="connsiteY98" fmla="*/ 2730170 h 2923699"/>
              <a:gd name="connsiteX99" fmla="*/ 2575600 w 3647201"/>
              <a:gd name="connsiteY99" fmla="*/ 2752287 h 2923699"/>
              <a:gd name="connsiteX100" fmla="*/ 2549060 w 3647201"/>
              <a:gd name="connsiteY100" fmla="*/ 2771088 h 2923699"/>
              <a:gd name="connsiteX101" fmla="*/ 2521413 w 3647201"/>
              <a:gd name="connsiteY101" fmla="*/ 2785464 h 2923699"/>
              <a:gd name="connsiteX102" fmla="*/ 2488236 w 3647201"/>
              <a:gd name="connsiteY102" fmla="*/ 2795418 h 2923699"/>
              <a:gd name="connsiteX103" fmla="*/ 2453953 w 3647201"/>
              <a:gd name="connsiteY103" fmla="*/ 2799841 h 2923699"/>
              <a:gd name="connsiteX104" fmla="*/ 2418566 w 3647201"/>
              <a:gd name="connsiteY104" fmla="*/ 2800947 h 2923699"/>
              <a:gd name="connsiteX105" fmla="*/ 2380965 w 3647201"/>
              <a:gd name="connsiteY105" fmla="*/ 2797629 h 2923699"/>
              <a:gd name="connsiteX106" fmla="*/ 2343366 w 3647201"/>
              <a:gd name="connsiteY106" fmla="*/ 2793206 h 2923699"/>
              <a:gd name="connsiteX107" fmla="*/ 2305765 w 3647201"/>
              <a:gd name="connsiteY107" fmla="*/ 2787676 h 2923699"/>
              <a:gd name="connsiteX108" fmla="*/ 2268165 w 3647201"/>
              <a:gd name="connsiteY108" fmla="*/ 2783254 h 2923699"/>
              <a:gd name="connsiteX109" fmla="*/ 2230565 w 3647201"/>
              <a:gd name="connsiteY109" fmla="*/ 2781041 h 2923699"/>
              <a:gd name="connsiteX110" fmla="*/ 2194071 w 3647201"/>
              <a:gd name="connsiteY110" fmla="*/ 2781041 h 2923699"/>
              <a:gd name="connsiteX111" fmla="*/ 2159789 w 3647201"/>
              <a:gd name="connsiteY111" fmla="*/ 2785464 h 2923699"/>
              <a:gd name="connsiteX112" fmla="*/ 2124401 w 3647201"/>
              <a:gd name="connsiteY112" fmla="*/ 2794312 h 2923699"/>
              <a:gd name="connsiteX113" fmla="*/ 2092330 w 3647201"/>
              <a:gd name="connsiteY113" fmla="*/ 2807582 h 2923699"/>
              <a:gd name="connsiteX114" fmla="*/ 2059154 w 3647201"/>
              <a:gd name="connsiteY114" fmla="*/ 2825277 h 2923699"/>
              <a:gd name="connsiteX115" fmla="*/ 2025978 w 3647201"/>
              <a:gd name="connsiteY115" fmla="*/ 2842971 h 2923699"/>
              <a:gd name="connsiteX116" fmla="*/ 1992801 w 3647201"/>
              <a:gd name="connsiteY116" fmla="*/ 2862876 h 2923699"/>
              <a:gd name="connsiteX117" fmla="*/ 1960730 w 3647201"/>
              <a:gd name="connsiteY117" fmla="*/ 2881676 h 2923699"/>
              <a:gd name="connsiteX118" fmla="*/ 1926448 w 3647201"/>
              <a:gd name="connsiteY118" fmla="*/ 2898264 h 2923699"/>
              <a:gd name="connsiteX119" fmla="*/ 1893271 w 3647201"/>
              <a:gd name="connsiteY119" fmla="*/ 2911535 h 2923699"/>
              <a:gd name="connsiteX120" fmla="*/ 1858988 w 3647201"/>
              <a:gd name="connsiteY120" fmla="*/ 2920383 h 2923699"/>
              <a:gd name="connsiteX121" fmla="*/ 1823601 w 3647201"/>
              <a:gd name="connsiteY121" fmla="*/ 2923699 h 2923699"/>
              <a:gd name="connsiteX122" fmla="*/ 1788214 w 3647201"/>
              <a:gd name="connsiteY122" fmla="*/ 2920383 h 2923699"/>
              <a:gd name="connsiteX123" fmla="*/ 1753930 w 3647201"/>
              <a:gd name="connsiteY123" fmla="*/ 2911535 h 2923699"/>
              <a:gd name="connsiteX124" fmla="*/ 1720755 w 3647201"/>
              <a:gd name="connsiteY124" fmla="*/ 2898264 h 2923699"/>
              <a:gd name="connsiteX125" fmla="*/ 1686472 w 3647201"/>
              <a:gd name="connsiteY125" fmla="*/ 2881676 h 2923699"/>
              <a:gd name="connsiteX126" fmla="*/ 1654401 w 3647201"/>
              <a:gd name="connsiteY126" fmla="*/ 2862876 h 2923699"/>
              <a:gd name="connsiteX127" fmla="*/ 1621225 w 3647201"/>
              <a:gd name="connsiteY127" fmla="*/ 2842971 h 2923699"/>
              <a:gd name="connsiteX128" fmla="*/ 1588048 w 3647201"/>
              <a:gd name="connsiteY128" fmla="*/ 2825277 h 2923699"/>
              <a:gd name="connsiteX129" fmla="*/ 1554872 w 3647201"/>
              <a:gd name="connsiteY129" fmla="*/ 2807582 h 2923699"/>
              <a:gd name="connsiteX130" fmla="*/ 1521696 w 3647201"/>
              <a:gd name="connsiteY130" fmla="*/ 2794312 h 2923699"/>
              <a:gd name="connsiteX131" fmla="*/ 1487413 w 3647201"/>
              <a:gd name="connsiteY131" fmla="*/ 2785464 h 2923699"/>
              <a:gd name="connsiteX132" fmla="*/ 1453131 w 3647201"/>
              <a:gd name="connsiteY132" fmla="*/ 2781041 h 2923699"/>
              <a:gd name="connsiteX133" fmla="*/ 1416635 w 3647201"/>
              <a:gd name="connsiteY133" fmla="*/ 2781041 h 2923699"/>
              <a:gd name="connsiteX134" fmla="*/ 1379036 w 3647201"/>
              <a:gd name="connsiteY134" fmla="*/ 2783254 h 2923699"/>
              <a:gd name="connsiteX135" fmla="*/ 1341436 w 3647201"/>
              <a:gd name="connsiteY135" fmla="*/ 2787676 h 2923699"/>
              <a:gd name="connsiteX136" fmla="*/ 1303836 w 3647201"/>
              <a:gd name="connsiteY136" fmla="*/ 2793206 h 2923699"/>
              <a:gd name="connsiteX137" fmla="*/ 1266235 w 3647201"/>
              <a:gd name="connsiteY137" fmla="*/ 2797629 h 2923699"/>
              <a:gd name="connsiteX138" fmla="*/ 1228636 w 3647201"/>
              <a:gd name="connsiteY138" fmla="*/ 2800947 h 2923699"/>
              <a:gd name="connsiteX139" fmla="*/ 1193248 w 3647201"/>
              <a:gd name="connsiteY139" fmla="*/ 2799841 h 2923699"/>
              <a:gd name="connsiteX140" fmla="*/ 1158967 w 3647201"/>
              <a:gd name="connsiteY140" fmla="*/ 2795418 h 2923699"/>
              <a:gd name="connsiteX141" fmla="*/ 1125789 w 3647201"/>
              <a:gd name="connsiteY141" fmla="*/ 2785464 h 2923699"/>
              <a:gd name="connsiteX142" fmla="*/ 1098142 w 3647201"/>
              <a:gd name="connsiteY142" fmla="*/ 2771088 h 2923699"/>
              <a:gd name="connsiteX143" fmla="*/ 1071600 w 3647201"/>
              <a:gd name="connsiteY143" fmla="*/ 2752287 h 2923699"/>
              <a:gd name="connsiteX144" fmla="*/ 1048378 w 3647201"/>
              <a:gd name="connsiteY144" fmla="*/ 2730170 h 2923699"/>
              <a:gd name="connsiteX145" fmla="*/ 1025153 w 3647201"/>
              <a:gd name="connsiteY145" fmla="*/ 2704735 h 2923699"/>
              <a:gd name="connsiteX146" fmla="*/ 1004142 w 3647201"/>
              <a:gd name="connsiteY146" fmla="*/ 2678194 h 2923699"/>
              <a:gd name="connsiteX147" fmla="*/ 983130 w 3647201"/>
              <a:gd name="connsiteY147" fmla="*/ 2650547 h 2923699"/>
              <a:gd name="connsiteX148" fmla="*/ 962119 w 3647201"/>
              <a:gd name="connsiteY148" fmla="*/ 2622901 h 2923699"/>
              <a:gd name="connsiteX149" fmla="*/ 941107 w 3647201"/>
              <a:gd name="connsiteY149" fmla="*/ 2596359 h 2923699"/>
              <a:gd name="connsiteX150" fmla="*/ 918989 w 3647201"/>
              <a:gd name="connsiteY150" fmla="*/ 2570924 h 2923699"/>
              <a:gd name="connsiteX151" fmla="*/ 893553 w 3647201"/>
              <a:gd name="connsiteY151" fmla="*/ 2548806 h 2923699"/>
              <a:gd name="connsiteX152" fmla="*/ 869224 w 3647201"/>
              <a:gd name="connsiteY152" fmla="*/ 2528900 h 2923699"/>
              <a:gd name="connsiteX153" fmla="*/ 841577 w 3647201"/>
              <a:gd name="connsiteY153" fmla="*/ 2513419 h 2923699"/>
              <a:gd name="connsiteX154" fmla="*/ 811718 w 3647201"/>
              <a:gd name="connsiteY154" fmla="*/ 2500147 h 2923699"/>
              <a:gd name="connsiteX155" fmla="*/ 779648 w 3647201"/>
              <a:gd name="connsiteY155" fmla="*/ 2489089 h 2923699"/>
              <a:gd name="connsiteX156" fmla="*/ 746471 w 3647201"/>
              <a:gd name="connsiteY156" fmla="*/ 2479136 h 2923699"/>
              <a:gd name="connsiteX157" fmla="*/ 713295 w 3647201"/>
              <a:gd name="connsiteY157" fmla="*/ 2470289 h 2923699"/>
              <a:gd name="connsiteX158" fmla="*/ 679013 w 3647201"/>
              <a:gd name="connsiteY158" fmla="*/ 2461441 h 2923699"/>
              <a:gd name="connsiteX159" fmla="*/ 646942 w 3647201"/>
              <a:gd name="connsiteY159" fmla="*/ 2451489 h 2923699"/>
              <a:gd name="connsiteX160" fmla="*/ 614871 w 3647201"/>
              <a:gd name="connsiteY160" fmla="*/ 2440430 h 2923699"/>
              <a:gd name="connsiteX161" fmla="*/ 585013 w 3647201"/>
              <a:gd name="connsiteY161" fmla="*/ 2427159 h 2923699"/>
              <a:gd name="connsiteX162" fmla="*/ 558471 w 3647201"/>
              <a:gd name="connsiteY162" fmla="*/ 2410571 h 2923699"/>
              <a:gd name="connsiteX163" fmla="*/ 534141 w 3647201"/>
              <a:gd name="connsiteY163" fmla="*/ 2390665 h 2923699"/>
              <a:gd name="connsiteX164" fmla="*/ 514237 w 3647201"/>
              <a:gd name="connsiteY164" fmla="*/ 2366336 h 2923699"/>
              <a:gd name="connsiteX165" fmla="*/ 497649 w 3647201"/>
              <a:gd name="connsiteY165" fmla="*/ 2339794 h 2923699"/>
              <a:gd name="connsiteX166" fmla="*/ 484377 w 3647201"/>
              <a:gd name="connsiteY166" fmla="*/ 2309935 h 2923699"/>
              <a:gd name="connsiteX167" fmla="*/ 473319 w 3647201"/>
              <a:gd name="connsiteY167" fmla="*/ 2277866 h 2923699"/>
              <a:gd name="connsiteX168" fmla="*/ 463366 w 3647201"/>
              <a:gd name="connsiteY168" fmla="*/ 2245795 h 2923699"/>
              <a:gd name="connsiteX169" fmla="*/ 454519 w 3647201"/>
              <a:gd name="connsiteY169" fmla="*/ 2211513 h 2923699"/>
              <a:gd name="connsiteX170" fmla="*/ 445671 w 3647201"/>
              <a:gd name="connsiteY170" fmla="*/ 2178337 h 2923699"/>
              <a:gd name="connsiteX171" fmla="*/ 435718 w 3647201"/>
              <a:gd name="connsiteY171" fmla="*/ 2145160 h 2923699"/>
              <a:gd name="connsiteX172" fmla="*/ 424660 w 3647201"/>
              <a:gd name="connsiteY172" fmla="*/ 2113088 h 2923699"/>
              <a:gd name="connsiteX173" fmla="*/ 411388 w 3647201"/>
              <a:gd name="connsiteY173" fmla="*/ 2083229 h 2923699"/>
              <a:gd name="connsiteX174" fmla="*/ 395906 w 3647201"/>
              <a:gd name="connsiteY174" fmla="*/ 2055583 h 2923699"/>
              <a:gd name="connsiteX175" fmla="*/ 376002 w 3647201"/>
              <a:gd name="connsiteY175" fmla="*/ 2031254 h 2923699"/>
              <a:gd name="connsiteX176" fmla="*/ 353883 w 3647201"/>
              <a:gd name="connsiteY176" fmla="*/ 2005818 h 2923699"/>
              <a:gd name="connsiteX177" fmla="*/ 328448 w 3647201"/>
              <a:gd name="connsiteY177" fmla="*/ 1983701 h 2923699"/>
              <a:gd name="connsiteX178" fmla="*/ 300800 w 3647201"/>
              <a:gd name="connsiteY178" fmla="*/ 1962689 h 2923699"/>
              <a:gd name="connsiteX179" fmla="*/ 273154 w 3647201"/>
              <a:gd name="connsiteY179" fmla="*/ 1941678 h 2923699"/>
              <a:gd name="connsiteX180" fmla="*/ 245507 w 3647201"/>
              <a:gd name="connsiteY180" fmla="*/ 1920666 h 2923699"/>
              <a:gd name="connsiteX181" fmla="*/ 218965 w 3647201"/>
              <a:gd name="connsiteY181" fmla="*/ 1899654 h 2923699"/>
              <a:gd name="connsiteX182" fmla="*/ 193530 w 3647201"/>
              <a:gd name="connsiteY182" fmla="*/ 1876431 h 2923699"/>
              <a:gd name="connsiteX183" fmla="*/ 171413 w 3647201"/>
              <a:gd name="connsiteY183" fmla="*/ 1853208 h 2923699"/>
              <a:gd name="connsiteX184" fmla="*/ 152614 w 3647201"/>
              <a:gd name="connsiteY184" fmla="*/ 1826666 h 2923699"/>
              <a:gd name="connsiteX185" fmla="*/ 138237 w 3647201"/>
              <a:gd name="connsiteY185" fmla="*/ 1799020 h 2923699"/>
              <a:gd name="connsiteX186" fmla="*/ 128284 w 3647201"/>
              <a:gd name="connsiteY186" fmla="*/ 1765844 h 2923699"/>
              <a:gd name="connsiteX187" fmla="*/ 123860 w 3647201"/>
              <a:gd name="connsiteY187" fmla="*/ 1731561 h 2923699"/>
              <a:gd name="connsiteX188" fmla="*/ 122753 w 3647201"/>
              <a:gd name="connsiteY188" fmla="*/ 1696171 h 2923699"/>
              <a:gd name="connsiteX189" fmla="*/ 126072 w 3647201"/>
              <a:gd name="connsiteY189" fmla="*/ 1658572 h 2923699"/>
              <a:gd name="connsiteX190" fmla="*/ 130495 w 3647201"/>
              <a:gd name="connsiteY190" fmla="*/ 1620972 h 2923699"/>
              <a:gd name="connsiteX191" fmla="*/ 136024 w 3647201"/>
              <a:gd name="connsiteY191" fmla="*/ 1583372 h 2923699"/>
              <a:gd name="connsiteX192" fmla="*/ 140448 w 3647201"/>
              <a:gd name="connsiteY192" fmla="*/ 1545772 h 2923699"/>
              <a:gd name="connsiteX193" fmla="*/ 142660 w 3647201"/>
              <a:gd name="connsiteY193" fmla="*/ 1508173 h 2923699"/>
              <a:gd name="connsiteX194" fmla="*/ 142660 w 3647201"/>
              <a:gd name="connsiteY194" fmla="*/ 1471678 h 2923699"/>
              <a:gd name="connsiteX195" fmla="*/ 138237 w 3647201"/>
              <a:gd name="connsiteY195" fmla="*/ 1437397 h 2923699"/>
              <a:gd name="connsiteX196" fmla="*/ 129389 w 3647201"/>
              <a:gd name="connsiteY196" fmla="*/ 1403114 h 2923699"/>
              <a:gd name="connsiteX197" fmla="*/ 116119 w 3647201"/>
              <a:gd name="connsiteY197" fmla="*/ 1371043 h 2923699"/>
              <a:gd name="connsiteX198" fmla="*/ 99531 w 3647201"/>
              <a:gd name="connsiteY198" fmla="*/ 1337867 h 2923699"/>
              <a:gd name="connsiteX199" fmla="*/ 80730 w 3647201"/>
              <a:gd name="connsiteY199" fmla="*/ 1304691 h 2923699"/>
              <a:gd name="connsiteX200" fmla="*/ 60825 w 3647201"/>
              <a:gd name="connsiteY200" fmla="*/ 1271514 h 2923699"/>
              <a:gd name="connsiteX201" fmla="*/ 42025 w 3647201"/>
              <a:gd name="connsiteY201" fmla="*/ 1239443 h 2923699"/>
              <a:gd name="connsiteX202" fmla="*/ 25435 w 3647201"/>
              <a:gd name="connsiteY202" fmla="*/ 1205162 h 2923699"/>
              <a:gd name="connsiteX203" fmla="*/ 12166 w 3647201"/>
              <a:gd name="connsiteY203" fmla="*/ 1171985 h 2923699"/>
              <a:gd name="connsiteX204" fmla="*/ 3319 w 3647201"/>
              <a:gd name="connsiteY204" fmla="*/ 1137702 h 2923699"/>
              <a:gd name="connsiteX205" fmla="*/ 0 w 3647201"/>
              <a:gd name="connsiteY205" fmla="*/ 1102314 h 2923699"/>
              <a:gd name="connsiteX206" fmla="*/ 3319 w 3647201"/>
              <a:gd name="connsiteY206" fmla="*/ 1066926 h 2923699"/>
              <a:gd name="connsiteX207" fmla="*/ 12166 w 3647201"/>
              <a:gd name="connsiteY207" fmla="*/ 1032644 h 2923699"/>
              <a:gd name="connsiteX208" fmla="*/ 25435 w 3647201"/>
              <a:gd name="connsiteY208" fmla="*/ 999467 h 2923699"/>
              <a:gd name="connsiteX209" fmla="*/ 42025 w 3647201"/>
              <a:gd name="connsiteY209" fmla="*/ 965186 h 2923699"/>
              <a:gd name="connsiteX210" fmla="*/ 60825 w 3647201"/>
              <a:gd name="connsiteY210" fmla="*/ 933114 h 2923699"/>
              <a:gd name="connsiteX211" fmla="*/ 80730 w 3647201"/>
              <a:gd name="connsiteY211" fmla="*/ 899939 h 2923699"/>
              <a:gd name="connsiteX212" fmla="*/ 99531 w 3647201"/>
              <a:gd name="connsiteY212" fmla="*/ 866762 h 2923699"/>
              <a:gd name="connsiteX213" fmla="*/ 116119 w 3647201"/>
              <a:gd name="connsiteY213" fmla="*/ 833586 h 2923699"/>
              <a:gd name="connsiteX214" fmla="*/ 129389 w 3647201"/>
              <a:gd name="connsiteY214" fmla="*/ 801514 h 2923699"/>
              <a:gd name="connsiteX215" fmla="*/ 138237 w 3647201"/>
              <a:gd name="connsiteY215" fmla="*/ 767232 h 2923699"/>
              <a:gd name="connsiteX216" fmla="*/ 142660 w 3647201"/>
              <a:gd name="connsiteY216" fmla="*/ 732951 h 2923699"/>
              <a:gd name="connsiteX217" fmla="*/ 142660 w 3647201"/>
              <a:gd name="connsiteY217" fmla="*/ 696457 h 2923699"/>
              <a:gd name="connsiteX218" fmla="*/ 140448 w 3647201"/>
              <a:gd name="connsiteY218" fmla="*/ 658856 h 2923699"/>
              <a:gd name="connsiteX219" fmla="*/ 136024 w 3647201"/>
              <a:gd name="connsiteY219" fmla="*/ 621256 h 2923699"/>
              <a:gd name="connsiteX220" fmla="*/ 130495 w 3647201"/>
              <a:gd name="connsiteY220" fmla="*/ 583656 h 2923699"/>
              <a:gd name="connsiteX221" fmla="*/ 126072 w 3647201"/>
              <a:gd name="connsiteY221" fmla="*/ 546056 h 2923699"/>
              <a:gd name="connsiteX222" fmla="*/ 122753 w 3647201"/>
              <a:gd name="connsiteY222" fmla="*/ 508457 h 2923699"/>
              <a:gd name="connsiteX223" fmla="*/ 123860 w 3647201"/>
              <a:gd name="connsiteY223" fmla="*/ 473069 h 2923699"/>
              <a:gd name="connsiteX224" fmla="*/ 128284 w 3647201"/>
              <a:gd name="connsiteY224" fmla="*/ 438786 h 2923699"/>
              <a:gd name="connsiteX225" fmla="*/ 138237 w 3647201"/>
              <a:gd name="connsiteY225" fmla="*/ 405609 h 2923699"/>
              <a:gd name="connsiteX226" fmla="*/ 152614 w 3647201"/>
              <a:gd name="connsiteY226" fmla="*/ 377963 h 2923699"/>
              <a:gd name="connsiteX227" fmla="*/ 171413 w 3647201"/>
              <a:gd name="connsiteY227" fmla="*/ 351422 h 2923699"/>
              <a:gd name="connsiteX228" fmla="*/ 193530 w 3647201"/>
              <a:gd name="connsiteY228" fmla="*/ 328198 h 2923699"/>
              <a:gd name="connsiteX229" fmla="*/ 218965 w 3647201"/>
              <a:gd name="connsiteY229" fmla="*/ 304975 h 2923699"/>
              <a:gd name="connsiteX230" fmla="*/ 245507 w 3647201"/>
              <a:gd name="connsiteY230" fmla="*/ 283962 h 2923699"/>
              <a:gd name="connsiteX231" fmla="*/ 273154 w 3647201"/>
              <a:gd name="connsiteY231" fmla="*/ 262950 h 2923699"/>
              <a:gd name="connsiteX232" fmla="*/ 300800 w 3647201"/>
              <a:gd name="connsiteY232" fmla="*/ 241939 h 2923699"/>
              <a:gd name="connsiteX233" fmla="*/ 328448 w 3647201"/>
              <a:gd name="connsiteY233" fmla="*/ 220927 h 2923699"/>
              <a:gd name="connsiteX234" fmla="*/ 353883 w 3647201"/>
              <a:gd name="connsiteY234" fmla="*/ 198810 h 2923699"/>
              <a:gd name="connsiteX235" fmla="*/ 376002 w 3647201"/>
              <a:gd name="connsiteY235" fmla="*/ 173375 h 2923699"/>
              <a:gd name="connsiteX236" fmla="*/ 395906 w 3647201"/>
              <a:gd name="connsiteY236" fmla="*/ 149045 h 2923699"/>
              <a:gd name="connsiteX237" fmla="*/ 411388 w 3647201"/>
              <a:gd name="connsiteY237" fmla="*/ 121399 h 2923699"/>
              <a:gd name="connsiteX238" fmla="*/ 424660 w 3647201"/>
              <a:gd name="connsiteY238" fmla="*/ 91540 h 2923699"/>
              <a:gd name="connsiteX239" fmla="*/ 435718 w 3647201"/>
              <a:gd name="connsiteY239" fmla="*/ 59469 h 2923699"/>
              <a:gd name="connsiteX240" fmla="*/ 445671 w 3647201"/>
              <a:gd name="connsiteY240" fmla="*/ 26292 h 2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3647201" h="2923699">
                <a:moveTo>
                  <a:pt x="452683" y="0"/>
                </a:moveTo>
                <a:lnTo>
                  <a:pt x="3194519" y="0"/>
                </a:lnTo>
                <a:lnTo>
                  <a:pt x="3201530" y="26292"/>
                </a:lnTo>
                <a:lnTo>
                  <a:pt x="3211483" y="59469"/>
                </a:lnTo>
                <a:lnTo>
                  <a:pt x="3222542" y="91540"/>
                </a:lnTo>
                <a:lnTo>
                  <a:pt x="3235812" y="121399"/>
                </a:lnTo>
                <a:lnTo>
                  <a:pt x="3251295" y="149045"/>
                </a:lnTo>
                <a:lnTo>
                  <a:pt x="3271201" y="173375"/>
                </a:lnTo>
                <a:lnTo>
                  <a:pt x="3293318" y="198810"/>
                </a:lnTo>
                <a:lnTo>
                  <a:pt x="3318754" y="220927"/>
                </a:lnTo>
                <a:lnTo>
                  <a:pt x="3345296" y="241939"/>
                </a:lnTo>
                <a:lnTo>
                  <a:pt x="3374048" y="262950"/>
                </a:lnTo>
                <a:lnTo>
                  <a:pt x="3401695" y="283962"/>
                </a:lnTo>
                <a:lnTo>
                  <a:pt x="3428236" y="304975"/>
                </a:lnTo>
                <a:lnTo>
                  <a:pt x="3453670" y="328198"/>
                </a:lnTo>
                <a:lnTo>
                  <a:pt x="3475789" y="351422"/>
                </a:lnTo>
                <a:lnTo>
                  <a:pt x="3494590" y="377963"/>
                </a:lnTo>
                <a:lnTo>
                  <a:pt x="3508966" y="405609"/>
                </a:lnTo>
                <a:lnTo>
                  <a:pt x="3518919" y="438786"/>
                </a:lnTo>
                <a:lnTo>
                  <a:pt x="3523342" y="473069"/>
                </a:lnTo>
                <a:lnTo>
                  <a:pt x="3524448" y="508457"/>
                </a:lnTo>
                <a:lnTo>
                  <a:pt x="3521130" y="546056"/>
                </a:lnTo>
                <a:lnTo>
                  <a:pt x="3516707" y="583656"/>
                </a:lnTo>
                <a:lnTo>
                  <a:pt x="3511178" y="621256"/>
                </a:lnTo>
                <a:lnTo>
                  <a:pt x="3506754" y="658856"/>
                </a:lnTo>
                <a:lnTo>
                  <a:pt x="3504543" y="696457"/>
                </a:lnTo>
                <a:lnTo>
                  <a:pt x="3504543" y="732951"/>
                </a:lnTo>
                <a:lnTo>
                  <a:pt x="3508966" y="767232"/>
                </a:lnTo>
                <a:lnTo>
                  <a:pt x="3517812" y="801514"/>
                </a:lnTo>
                <a:lnTo>
                  <a:pt x="3531083" y="833586"/>
                </a:lnTo>
                <a:lnTo>
                  <a:pt x="3548778" y="866762"/>
                </a:lnTo>
                <a:lnTo>
                  <a:pt x="3566471" y="899939"/>
                </a:lnTo>
                <a:lnTo>
                  <a:pt x="3586378" y="933114"/>
                </a:lnTo>
                <a:lnTo>
                  <a:pt x="3605177" y="965186"/>
                </a:lnTo>
                <a:lnTo>
                  <a:pt x="3621766" y="999467"/>
                </a:lnTo>
                <a:lnTo>
                  <a:pt x="3635036" y="1032644"/>
                </a:lnTo>
                <a:lnTo>
                  <a:pt x="3643883" y="1066926"/>
                </a:lnTo>
                <a:lnTo>
                  <a:pt x="3647201" y="1102314"/>
                </a:lnTo>
                <a:lnTo>
                  <a:pt x="3643883" y="1137702"/>
                </a:lnTo>
                <a:lnTo>
                  <a:pt x="3635036" y="1171985"/>
                </a:lnTo>
                <a:lnTo>
                  <a:pt x="3621766" y="1205162"/>
                </a:lnTo>
                <a:lnTo>
                  <a:pt x="3605177" y="1239443"/>
                </a:lnTo>
                <a:lnTo>
                  <a:pt x="3586378" y="1271514"/>
                </a:lnTo>
                <a:lnTo>
                  <a:pt x="3566471" y="1304691"/>
                </a:lnTo>
                <a:lnTo>
                  <a:pt x="3548778" y="1337867"/>
                </a:lnTo>
                <a:lnTo>
                  <a:pt x="3531083" y="1371043"/>
                </a:lnTo>
                <a:lnTo>
                  <a:pt x="3517812" y="1403114"/>
                </a:lnTo>
                <a:lnTo>
                  <a:pt x="3508966" y="1437397"/>
                </a:lnTo>
                <a:lnTo>
                  <a:pt x="3504543" y="1471678"/>
                </a:lnTo>
                <a:lnTo>
                  <a:pt x="3504543" y="1508173"/>
                </a:lnTo>
                <a:lnTo>
                  <a:pt x="3506754" y="1545772"/>
                </a:lnTo>
                <a:lnTo>
                  <a:pt x="3511178" y="1583372"/>
                </a:lnTo>
                <a:lnTo>
                  <a:pt x="3516707" y="1620972"/>
                </a:lnTo>
                <a:lnTo>
                  <a:pt x="3521130" y="1658572"/>
                </a:lnTo>
                <a:lnTo>
                  <a:pt x="3524448" y="1696171"/>
                </a:lnTo>
                <a:lnTo>
                  <a:pt x="3523342" y="1731561"/>
                </a:lnTo>
                <a:lnTo>
                  <a:pt x="3518919" y="1765844"/>
                </a:lnTo>
                <a:lnTo>
                  <a:pt x="3508966" y="1799020"/>
                </a:lnTo>
                <a:lnTo>
                  <a:pt x="3494590" y="1826666"/>
                </a:lnTo>
                <a:lnTo>
                  <a:pt x="3475789" y="1853208"/>
                </a:lnTo>
                <a:lnTo>
                  <a:pt x="3453670" y="1876431"/>
                </a:lnTo>
                <a:lnTo>
                  <a:pt x="3428236" y="1899654"/>
                </a:lnTo>
                <a:lnTo>
                  <a:pt x="3401695" y="1920666"/>
                </a:lnTo>
                <a:lnTo>
                  <a:pt x="3374048" y="1941678"/>
                </a:lnTo>
                <a:lnTo>
                  <a:pt x="3345296" y="1962689"/>
                </a:lnTo>
                <a:lnTo>
                  <a:pt x="3318754" y="1983701"/>
                </a:lnTo>
                <a:lnTo>
                  <a:pt x="3293318" y="2005818"/>
                </a:lnTo>
                <a:lnTo>
                  <a:pt x="3271201" y="2031254"/>
                </a:lnTo>
                <a:lnTo>
                  <a:pt x="3251295" y="2055583"/>
                </a:lnTo>
                <a:lnTo>
                  <a:pt x="3235812" y="2083229"/>
                </a:lnTo>
                <a:lnTo>
                  <a:pt x="3222542" y="2113088"/>
                </a:lnTo>
                <a:lnTo>
                  <a:pt x="3211483" y="2145160"/>
                </a:lnTo>
                <a:lnTo>
                  <a:pt x="3201530" y="2178337"/>
                </a:lnTo>
                <a:lnTo>
                  <a:pt x="3192683" y="2211513"/>
                </a:lnTo>
                <a:lnTo>
                  <a:pt x="3183835" y="2245795"/>
                </a:lnTo>
                <a:lnTo>
                  <a:pt x="3173882" y="2277866"/>
                </a:lnTo>
                <a:lnTo>
                  <a:pt x="3162824" y="2309935"/>
                </a:lnTo>
                <a:lnTo>
                  <a:pt x="3149554" y="2339794"/>
                </a:lnTo>
                <a:lnTo>
                  <a:pt x="3132965" y="2366336"/>
                </a:lnTo>
                <a:lnTo>
                  <a:pt x="3113061" y="2390665"/>
                </a:lnTo>
                <a:lnTo>
                  <a:pt x="3088731" y="2410571"/>
                </a:lnTo>
                <a:lnTo>
                  <a:pt x="3062189" y="2427159"/>
                </a:lnTo>
                <a:lnTo>
                  <a:pt x="3032329" y="2440430"/>
                </a:lnTo>
                <a:lnTo>
                  <a:pt x="3000259" y="2451489"/>
                </a:lnTo>
                <a:lnTo>
                  <a:pt x="2968189" y="2461441"/>
                </a:lnTo>
                <a:lnTo>
                  <a:pt x="2933907" y="2470289"/>
                </a:lnTo>
                <a:lnTo>
                  <a:pt x="2900729" y="2479136"/>
                </a:lnTo>
                <a:lnTo>
                  <a:pt x="2867553" y="2489089"/>
                </a:lnTo>
                <a:lnTo>
                  <a:pt x="2835484" y="2500147"/>
                </a:lnTo>
                <a:lnTo>
                  <a:pt x="2805624" y="2513419"/>
                </a:lnTo>
                <a:lnTo>
                  <a:pt x="2777978" y="2528900"/>
                </a:lnTo>
                <a:lnTo>
                  <a:pt x="2753648" y="2548806"/>
                </a:lnTo>
                <a:lnTo>
                  <a:pt x="2728213" y="2570924"/>
                </a:lnTo>
                <a:lnTo>
                  <a:pt x="2706095" y="2596359"/>
                </a:lnTo>
                <a:lnTo>
                  <a:pt x="2685083" y="2622901"/>
                </a:lnTo>
                <a:lnTo>
                  <a:pt x="2664071" y="2650547"/>
                </a:lnTo>
                <a:lnTo>
                  <a:pt x="2643060" y="2678194"/>
                </a:lnTo>
                <a:lnTo>
                  <a:pt x="2622048" y="2704735"/>
                </a:lnTo>
                <a:lnTo>
                  <a:pt x="2598824" y="2730170"/>
                </a:lnTo>
                <a:lnTo>
                  <a:pt x="2575600" y="2752287"/>
                </a:lnTo>
                <a:lnTo>
                  <a:pt x="2549060" y="2771088"/>
                </a:lnTo>
                <a:lnTo>
                  <a:pt x="2521413" y="2785464"/>
                </a:lnTo>
                <a:lnTo>
                  <a:pt x="2488236" y="2795418"/>
                </a:lnTo>
                <a:lnTo>
                  <a:pt x="2453953" y="2799841"/>
                </a:lnTo>
                <a:lnTo>
                  <a:pt x="2418566" y="2800947"/>
                </a:lnTo>
                <a:lnTo>
                  <a:pt x="2380965" y="2797629"/>
                </a:lnTo>
                <a:lnTo>
                  <a:pt x="2343366" y="2793206"/>
                </a:lnTo>
                <a:lnTo>
                  <a:pt x="2305765" y="2787676"/>
                </a:lnTo>
                <a:lnTo>
                  <a:pt x="2268165" y="2783254"/>
                </a:lnTo>
                <a:lnTo>
                  <a:pt x="2230565" y="2781041"/>
                </a:lnTo>
                <a:lnTo>
                  <a:pt x="2194071" y="2781041"/>
                </a:lnTo>
                <a:lnTo>
                  <a:pt x="2159789" y="2785464"/>
                </a:lnTo>
                <a:lnTo>
                  <a:pt x="2124401" y="2794312"/>
                </a:lnTo>
                <a:lnTo>
                  <a:pt x="2092330" y="2807582"/>
                </a:lnTo>
                <a:lnTo>
                  <a:pt x="2059154" y="2825277"/>
                </a:lnTo>
                <a:lnTo>
                  <a:pt x="2025978" y="2842971"/>
                </a:lnTo>
                <a:lnTo>
                  <a:pt x="1992801" y="2862876"/>
                </a:lnTo>
                <a:lnTo>
                  <a:pt x="1960730" y="2881676"/>
                </a:lnTo>
                <a:lnTo>
                  <a:pt x="1926448" y="2898264"/>
                </a:lnTo>
                <a:lnTo>
                  <a:pt x="1893271" y="2911535"/>
                </a:lnTo>
                <a:lnTo>
                  <a:pt x="1858988" y="2920383"/>
                </a:lnTo>
                <a:lnTo>
                  <a:pt x="1823601" y="2923699"/>
                </a:lnTo>
                <a:lnTo>
                  <a:pt x="1788214" y="2920383"/>
                </a:lnTo>
                <a:lnTo>
                  <a:pt x="1753930" y="2911535"/>
                </a:lnTo>
                <a:lnTo>
                  <a:pt x="1720755" y="2898264"/>
                </a:lnTo>
                <a:lnTo>
                  <a:pt x="1686472" y="2881676"/>
                </a:lnTo>
                <a:lnTo>
                  <a:pt x="1654401" y="2862876"/>
                </a:lnTo>
                <a:lnTo>
                  <a:pt x="1621225" y="2842971"/>
                </a:lnTo>
                <a:lnTo>
                  <a:pt x="1588048" y="2825277"/>
                </a:lnTo>
                <a:lnTo>
                  <a:pt x="1554872" y="2807582"/>
                </a:lnTo>
                <a:lnTo>
                  <a:pt x="1521696" y="2794312"/>
                </a:lnTo>
                <a:lnTo>
                  <a:pt x="1487413" y="2785464"/>
                </a:lnTo>
                <a:lnTo>
                  <a:pt x="1453131" y="2781041"/>
                </a:lnTo>
                <a:lnTo>
                  <a:pt x="1416635" y="2781041"/>
                </a:lnTo>
                <a:lnTo>
                  <a:pt x="1379036" y="2783254"/>
                </a:lnTo>
                <a:lnTo>
                  <a:pt x="1341436" y="2787676"/>
                </a:lnTo>
                <a:lnTo>
                  <a:pt x="1303836" y="2793206"/>
                </a:lnTo>
                <a:lnTo>
                  <a:pt x="1266235" y="2797629"/>
                </a:lnTo>
                <a:lnTo>
                  <a:pt x="1228636" y="2800947"/>
                </a:lnTo>
                <a:lnTo>
                  <a:pt x="1193248" y="2799841"/>
                </a:lnTo>
                <a:lnTo>
                  <a:pt x="1158967" y="2795418"/>
                </a:lnTo>
                <a:lnTo>
                  <a:pt x="1125789" y="2785464"/>
                </a:lnTo>
                <a:lnTo>
                  <a:pt x="1098142" y="2771088"/>
                </a:lnTo>
                <a:lnTo>
                  <a:pt x="1071600" y="2752287"/>
                </a:lnTo>
                <a:lnTo>
                  <a:pt x="1048378" y="2730170"/>
                </a:lnTo>
                <a:lnTo>
                  <a:pt x="1025153" y="2704735"/>
                </a:lnTo>
                <a:lnTo>
                  <a:pt x="1004142" y="2678194"/>
                </a:lnTo>
                <a:lnTo>
                  <a:pt x="983130" y="2650547"/>
                </a:lnTo>
                <a:lnTo>
                  <a:pt x="962119" y="2622901"/>
                </a:lnTo>
                <a:lnTo>
                  <a:pt x="941107" y="2596359"/>
                </a:lnTo>
                <a:lnTo>
                  <a:pt x="918989" y="2570924"/>
                </a:lnTo>
                <a:lnTo>
                  <a:pt x="893553" y="2548806"/>
                </a:lnTo>
                <a:lnTo>
                  <a:pt x="869224" y="2528900"/>
                </a:lnTo>
                <a:lnTo>
                  <a:pt x="841577" y="2513419"/>
                </a:lnTo>
                <a:lnTo>
                  <a:pt x="811718" y="2500147"/>
                </a:lnTo>
                <a:lnTo>
                  <a:pt x="779648" y="2489089"/>
                </a:lnTo>
                <a:lnTo>
                  <a:pt x="746471" y="2479136"/>
                </a:lnTo>
                <a:lnTo>
                  <a:pt x="713295" y="2470289"/>
                </a:lnTo>
                <a:lnTo>
                  <a:pt x="679013" y="2461441"/>
                </a:lnTo>
                <a:lnTo>
                  <a:pt x="646942" y="2451489"/>
                </a:lnTo>
                <a:lnTo>
                  <a:pt x="614871" y="2440430"/>
                </a:lnTo>
                <a:lnTo>
                  <a:pt x="585013" y="2427159"/>
                </a:lnTo>
                <a:lnTo>
                  <a:pt x="558471" y="2410571"/>
                </a:lnTo>
                <a:lnTo>
                  <a:pt x="534141" y="2390665"/>
                </a:lnTo>
                <a:lnTo>
                  <a:pt x="514237" y="2366336"/>
                </a:lnTo>
                <a:lnTo>
                  <a:pt x="497649" y="2339794"/>
                </a:lnTo>
                <a:lnTo>
                  <a:pt x="484377" y="2309935"/>
                </a:lnTo>
                <a:lnTo>
                  <a:pt x="473319" y="2277866"/>
                </a:lnTo>
                <a:lnTo>
                  <a:pt x="463366" y="2245795"/>
                </a:lnTo>
                <a:lnTo>
                  <a:pt x="454519" y="2211513"/>
                </a:lnTo>
                <a:lnTo>
                  <a:pt x="445671" y="2178337"/>
                </a:lnTo>
                <a:lnTo>
                  <a:pt x="435718" y="2145160"/>
                </a:lnTo>
                <a:lnTo>
                  <a:pt x="424660" y="2113088"/>
                </a:lnTo>
                <a:lnTo>
                  <a:pt x="411388" y="2083229"/>
                </a:lnTo>
                <a:lnTo>
                  <a:pt x="395906" y="2055583"/>
                </a:lnTo>
                <a:lnTo>
                  <a:pt x="376002" y="2031254"/>
                </a:lnTo>
                <a:lnTo>
                  <a:pt x="353883" y="2005818"/>
                </a:lnTo>
                <a:lnTo>
                  <a:pt x="328448" y="1983701"/>
                </a:lnTo>
                <a:lnTo>
                  <a:pt x="300800" y="1962689"/>
                </a:lnTo>
                <a:lnTo>
                  <a:pt x="273154" y="1941678"/>
                </a:lnTo>
                <a:lnTo>
                  <a:pt x="245507" y="1920666"/>
                </a:lnTo>
                <a:lnTo>
                  <a:pt x="218965" y="1899654"/>
                </a:lnTo>
                <a:lnTo>
                  <a:pt x="193530" y="1876431"/>
                </a:lnTo>
                <a:lnTo>
                  <a:pt x="171413" y="1853208"/>
                </a:lnTo>
                <a:lnTo>
                  <a:pt x="152614" y="1826666"/>
                </a:lnTo>
                <a:lnTo>
                  <a:pt x="138237" y="1799020"/>
                </a:lnTo>
                <a:lnTo>
                  <a:pt x="128284" y="1765844"/>
                </a:lnTo>
                <a:lnTo>
                  <a:pt x="123860" y="1731561"/>
                </a:lnTo>
                <a:lnTo>
                  <a:pt x="122753" y="1696171"/>
                </a:lnTo>
                <a:lnTo>
                  <a:pt x="126072" y="1658572"/>
                </a:lnTo>
                <a:lnTo>
                  <a:pt x="130495" y="1620972"/>
                </a:lnTo>
                <a:lnTo>
                  <a:pt x="136024" y="1583372"/>
                </a:lnTo>
                <a:lnTo>
                  <a:pt x="140448" y="1545772"/>
                </a:lnTo>
                <a:lnTo>
                  <a:pt x="142660" y="1508173"/>
                </a:lnTo>
                <a:lnTo>
                  <a:pt x="142660" y="1471678"/>
                </a:lnTo>
                <a:lnTo>
                  <a:pt x="138237" y="1437397"/>
                </a:lnTo>
                <a:lnTo>
                  <a:pt x="129389" y="1403114"/>
                </a:lnTo>
                <a:lnTo>
                  <a:pt x="116119" y="1371043"/>
                </a:lnTo>
                <a:lnTo>
                  <a:pt x="99531" y="1337867"/>
                </a:lnTo>
                <a:lnTo>
                  <a:pt x="80730" y="1304691"/>
                </a:lnTo>
                <a:lnTo>
                  <a:pt x="60825" y="1271514"/>
                </a:lnTo>
                <a:lnTo>
                  <a:pt x="42025" y="1239443"/>
                </a:lnTo>
                <a:lnTo>
                  <a:pt x="25435" y="1205162"/>
                </a:lnTo>
                <a:lnTo>
                  <a:pt x="12166" y="1171985"/>
                </a:lnTo>
                <a:lnTo>
                  <a:pt x="3319" y="1137702"/>
                </a:lnTo>
                <a:lnTo>
                  <a:pt x="0" y="1102314"/>
                </a:lnTo>
                <a:lnTo>
                  <a:pt x="3319" y="1066926"/>
                </a:lnTo>
                <a:lnTo>
                  <a:pt x="12166" y="1032644"/>
                </a:lnTo>
                <a:lnTo>
                  <a:pt x="25435" y="999467"/>
                </a:lnTo>
                <a:lnTo>
                  <a:pt x="42025" y="965186"/>
                </a:lnTo>
                <a:lnTo>
                  <a:pt x="60825" y="933114"/>
                </a:lnTo>
                <a:lnTo>
                  <a:pt x="80730" y="899939"/>
                </a:lnTo>
                <a:lnTo>
                  <a:pt x="99531" y="866762"/>
                </a:lnTo>
                <a:lnTo>
                  <a:pt x="116119" y="833586"/>
                </a:lnTo>
                <a:lnTo>
                  <a:pt x="129389" y="801514"/>
                </a:lnTo>
                <a:lnTo>
                  <a:pt x="138237" y="767232"/>
                </a:lnTo>
                <a:lnTo>
                  <a:pt x="142660" y="732951"/>
                </a:lnTo>
                <a:lnTo>
                  <a:pt x="142660" y="696457"/>
                </a:lnTo>
                <a:lnTo>
                  <a:pt x="140448" y="658856"/>
                </a:lnTo>
                <a:lnTo>
                  <a:pt x="136024" y="621256"/>
                </a:lnTo>
                <a:lnTo>
                  <a:pt x="130495" y="583656"/>
                </a:lnTo>
                <a:lnTo>
                  <a:pt x="126072" y="546056"/>
                </a:lnTo>
                <a:lnTo>
                  <a:pt x="122753" y="508457"/>
                </a:lnTo>
                <a:lnTo>
                  <a:pt x="123860" y="473069"/>
                </a:lnTo>
                <a:lnTo>
                  <a:pt x="128284" y="438786"/>
                </a:lnTo>
                <a:lnTo>
                  <a:pt x="138237" y="405609"/>
                </a:lnTo>
                <a:lnTo>
                  <a:pt x="152614" y="377963"/>
                </a:lnTo>
                <a:lnTo>
                  <a:pt x="171413" y="351422"/>
                </a:lnTo>
                <a:lnTo>
                  <a:pt x="193530" y="328198"/>
                </a:lnTo>
                <a:lnTo>
                  <a:pt x="218965" y="304975"/>
                </a:lnTo>
                <a:lnTo>
                  <a:pt x="245507" y="283962"/>
                </a:lnTo>
                <a:lnTo>
                  <a:pt x="273154" y="262950"/>
                </a:lnTo>
                <a:lnTo>
                  <a:pt x="300800" y="241939"/>
                </a:lnTo>
                <a:lnTo>
                  <a:pt x="328448" y="220927"/>
                </a:lnTo>
                <a:lnTo>
                  <a:pt x="353883" y="198810"/>
                </a:lnTo>
                <a:lnTo>
                  <a:pt x="376002" y="173375"/>
                </a:lnTo>
                <a:lnTo>
                  <a:pt x="395906" y="149045"/>
                </a:lnTo>
                <a:lnTo>
                  <a:pt x="411388" y="121399"/>
                </a:lnTo>
                <a:lnTo>
                  <a:pt x="424660" y="91540"/>
                </a:lnTo>
                <a:lnTo>
                  <a:pt x="435718" y="59469"/>
                </a:lnTo>
                <a:lnTo>
                  <a:pt x="445671" y="262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Afbeelding 6" descr="Afbeelding met tafel, licht, gootsteen&#10;&#10;Automatisch gegenereerde beschrijving">
            <a:extLst>
              <a:ext uri="{FF2B5EF4-FFF2-40B4-BE49-F238E27FC236}">
                <a16:creationId xmlns:a16="http://schemas.microsoft.com/office/drawing/2014/main" id="{A85F8DDF-4CC4-4EFE-8D73-029216B330C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 r="30501"/>
          <a:stretch/>
        </p:blipFill>
        <p:spPr bwMode="auto">
          <a:xfrm>
            <a:off x="4241297" y="0"/>
            <a:ext cx="3441673" cy="2821070"/>
          </a:xfrm>
          <a:custGeom>
            <a:avLst/>
            <a:gdLst/>
            <a:ahLst/>
            <a:cxnLst/>
            <a:rect l="l" t="t" r="r" b="b"/>
            <a:pathLst>
              <a:path w="3441673" h="2821080">
                <a:moveTo>
                  <a:pt x="444473" y="0"/>
                </a:moveTo>
                <a:lnTo>
                  <a:pt x="2997201" y="0"/>
                </a:lnTo>
                <a:lnTo>
                  <a:pt x="3004419" y="23258"/>
                </a:lnTo>
                <a:lnTo>
                  <a:pt x="3012768" y="55609"/>
                </a:lnTo>
                <a:lnTo>
                  <a:pt x="3021117" y="86916"/>
                </a:lnTo>
                <a:lnTo>
                  <a:pt x="3030509" y="118224"/>
                </a:lnTo>
                <a:lnTo>
                  <a:pt x="3040944" y="148488"/>
                </a:lnTo>
                <a:lnTo>
                  <a:pt x="3053466" y="176665"/>
                </a:lnTo>
                <a:lnTo>
                  <a:pt x="3068077" y="202754"/>
                </a:lnTo>
                <a:lnTo>
                  <a:pt x="3086862" y="225713"/>
                </a:lnTo>
                <a:lnTo>
                  <a:pt x="3107732" y="249715"/>
                </a:lnTo>
                <a:lnTo>
                  <a:pt x="3131734" y="270586"/>
                </a:lnTo>
                <a:lnTo>
                  <a:pt x="3156781" y="290414"/>
                </a:lnTo>
                <a:lnTo>
                  <a:pt x="3183913" y="310241"/>
                </a:lnTo>
                <a:lnTo>
                  <a:pt x="3210001" y="330069"/>
                </a:lnTo>
                <a:lnTo>
                  <a:pt x="3235048" y="349898"/>
                </a:lnTo>
                <a:lnTo>
                  <a:pt x="3259049" y="371812"/>
                </a:lnTo>
                <a:lnTo>
                  <a:pt x="3279921" y="393728"/>
                </a:lnTo>
                <a:lnTo>
                  <a:pt x="3297661" y="418773"/>
                </a:lnTo>
                <a:lnTo>
                  <a:pt x="3311228" y="444862"/>
                </a:lnTo>
                <a:lnTo>
                  <a:pt x="3320620" y="476170"/>
                </a:lnTo>
                <a:lnTo>
                  <a:pt x="3324793" y="508521"/>
                </a:lnTo>
                <a:lnTo>
                  <a:pt x="3325838" y="541915"/>
                </a:lnTo>
                <a:lnTo>
                  <a:pt x="3322707" y="577396"/>
                </a:lnTo>
                <a:lnTo>
                  <a:pt x="3318532" y="612878"/>
                </a:lnTo>
                <a:lnTo>
                  <a:pt x="3313315" y="648360"/>
                </a:lnTo>
                <a:lnTo>
                  <a:pt x="3309140" y="683841"/>
                </a:lnTo>
                <a:lnTo>
                  <a:pt x="3307054" y="719323"/>
                </a:lnTo>
                <a:lnTo>
                  <a:pt x="3307054" y="753761"/>
                </a:lnTo>
                <a:lnTo>
                  <a:pt x="3311228" y="786111"/>
                </a:lnTo>
                <a:lnTo>
                  <a:pt x="3319576" y="818462"/>
                </a:lnTo>
                <a:lnTo>
                  <a:pt x="3332099" y="848726"/>
                </a:lnTo>
                <a:lnTo>
                  <a:pt x="3348796" y="880033"/>
                </a:lnTo>
                <a:lnTo>
                  <a:pt x="3365493" y="911340"/>
                </a:lnTo>
                <a:lnTo>
                  <a:pt x="3384277" y="942647"/>
                </a:lnTo>
                <a:lnTo>
                  <a:pt x="3402017" y="972911"/>
                </a:lnTo>
                <a:lnTo>
                  <a:pt x="3417671" y="1005262"/>
                </a:lnTo>
                <a:lnTo>
                  <a:pt x="3430193" y="1036569"/>
                </a:lnTo>
                <a:lnTo>
                  <a:pt x="3438542" y="1068920"/>
                </a:lnTo>
                <a:lnTo>
                  <a:pt x="3441673" y="1102314"/>
                </a:lnTo>
                <a:lnTo>
                  <a:pt x="3438542" y="1135708"/>
                </a:lnTo>
                <a:lnTo>
                  <a:pt x="3430193" y="1168059"/>
                </a:lnTo>
                <a:lnTo>
                  <a:pt x="3417671" y="1199367"/>
                </a:lnTo>
                <a:lnTo>
                  <a:pt x="3402017" y="1231717"/>
                </a:lnTo>
                <a:lnTo>
                  <a:pt x="3384277" y="1261981"/>
                </a:lnTo>
                <a:lnTo>
                  <a:pt x="3365493" y="1293289"/>
                </a:lnTo>
                <a:lnTo>
                  <a:pt x="3348796" y="1324596"/>
                </a:lnTo>
                <a:lnTo>
                  <a:pt x="3332099" y="1355902"/>
                </a:lnTo>
                <a:lnTo>
                  <a:pt x="3319576" y="1386167"/>
                </a:lnTo>
                <a:lnTo>
                  <a:pt x="3311228" y="1418518"/>
                </a:lnTo>
                <a:lnTo>
                  <a:pt x="3307054" y="1450868"/>
                </a:lnTo>
                <a:lnTo>
                  <a:pt x="3307054" y="1485306"/>
                </a:lnTo>
                <a:lnTo>
                  <a:pt x="3309140" y="1520787"/>
                </a:lnTo>
                <a:lnTo>
                  <a:pt x="3313315" y="1556269"/>
                </a:lnTo>
                <a:lnTo>
                  <a:pt x="3318532" y="1591751"/>
                </a:lnTo>
                <a:lnTo>
                  <a:pt x="3322707" y="1627232"/>
                </a:lnTo>
                <a:lnTo>
                  <a:pt x="3325838" y="1662713"/>
                </a:lnTo>
                <a:lnTo>
                  <a:pt x="3324793" y="1696108"/>
                </a:lnTo>
                <a:lnTo>
                  <a:pt x="3320620" y="1728459"/>
                </a:lnTo>
                <a:lnTo>
                  <a:pt x="3311228" y="1759766"/>
                </a:lnTo>
                <a:lnTo>
                  <a:pt x="3297661" y="1785855"/>
                </a:lnTo>
                <a:lnTo>
                  <a:pt x="3279921" y="1810902"/>
                </a:lnTo>
                <a:lnTo>
                  <a:pt x="3259049" y="1832816"/>
                </a:lnTo>
                <a:lnTo>
                  <a:pt x="3235048" y="1854730"/>
                </a:lnTo>
                <a:lnTo>
                  <a:pt x="3210001" y="1874559"/>
                </a:lnTo>
                <a:lnTo>
                  <a:pt x="3183913" y="1894387"/>
                </a:lnTo>
                <a:lnTo>
                  <a:pt x="3156781" y="1914215"/>
                </a:lnTo>
                <a:lnTo>
                  <a:pt x="3131734" y="1934042"/>
                </a:lnTo>
                <a:lnTo>
                  <a:pt x="3107732" y="1954914"/>
                </a:lnTo>
                <a:lnTo>
                  <a:pt x="3086862" y="1978916"/>
                </a:lnTo>
                <a:lnTo>
                  <a:pt x="3068077" y="2001875"/>
                </a:lnTo>
                <a:lnTo>
                  <a:pt x="3053466" y="2027963"/>
                </a:lnTo>
                <a:lnTo>
                  <a:pt x="3040944" y="2056140"/>
                </a:lnTo>
                <a:lnTo>
                  <a:pt x="3030509" y="2086404"/>
                </a:lnTo>
                <a:lnTo>
                  <a:pt x="3021117" y="2117712"/>
                </a:lnTo>
                <a:lnTo>
                  <a:pt x="3012768" y="2149019"/>
                </a:lnTo>
                <a:lnTo>
                  <a:pt x="3004419" y="2181370"/>
                </a:lnTo>
                <a:lnTo>
                  <a:pt x="2995027" y="2211633"/>
                </a:lnTo>
                <a:lnTo>
                  <a:pt x="2984592" y="2241896"/>
                </a:lnTo>
                <a:lnTo>
                  <a:pt x="2972070" y="2270073"/>
                </a:lnTo>
                <a:lnTo>
                  <a:pt x="2956415" y="2295120"/>
                </a:lnTo>
                <a:lnTo>
                  <a:pt x="2937632" y="2318077"/>
                </a:lnTo>
                <a:lnTo>
                  <a:pt x="2914674" y="2336862"/>
                </a:lnTo>
                <a:lnTo>
                  <a:pt x="2889627" y="2352515"/>
                </a:lnTo>
                <a:lnTo>
                  <a:pt x="2861451" y="2365039"/>
                </a:lnTo>
                <a:lnTo>
                  <a:pt x="2831188" y="2375474"/>
                </a:lnTo>
                <a:lnTo>
                  <a:pt x="2800925" y="2384866"/>
                </a:lnTo>
                <a:lnTo>
                  <a:pt x="2768574" y="2393215"/>
                </a:lnTo>
                <a:lnTo>
                  <a:pt x="2737267" y="2401564"/>
                </a:lnTo>
                <a:lnTo>
                  <a:pt x="2705960" y="2410956"/>
                </a:lnTo>
                <a:lnTo>
                  <a:pt x="2675697" y="2421392"/>
                </a:lnTo>
                <a:lnTo>
                  <a:pt x="2647521" y="2433915"/>
                </a:lnTo>
                <a:lnTo>
                  <a:pt x="2621432" y="2448524"/>
                </a:lnTo>
                <a:lnTo>
                  <a:pt x="2598474" y="2467308"/>
                </a:lnTo>
                <a:lnTo>
                  <a:pt x="2574472" y="2488181"/>
                </a:lnTo>
                <a:lnTo>
                  <a:pt x="2553600" y="2512183"/>
                </a:lnTo>
                <a:lnTo>
                  <a:pt x="2533772" y="2537228"/>
                </a:lnTo>
                <a:lnTo>
                  <a:pt x="2513945" y="2563317"/>
                </a:lnTo>
                <a:lnTo>
                  <a:pt x="2494117" y="2589407"/>
                </a:lnTo>
                <a:lnTo>
                  <a:pt x="2474290" y="2614453"/>
                </a:lnTo>
                <a:lnTo>
                  <a:pt x="2452374" y="2638455"/>
                </a:lnTo>
                <a:lnTo>
                  <a:pt x="2430459" y="2659326"/>
                </a:lnTo>
                <a:lnTo>
                  <a:pt x="2405415" y="2677067"/>
                </a:lnTo>
                <a:lnTo>
                  <a:pt x="2379325" y="2690634"/>
                </a:lnTo>
                <a:lnTo>
                  <a:pt x="2348018" y="2700026"/>
                </a:lnTo>
                <a:lnTo>
                  <a:pt x="2315667" y="2704200"/>
                </a:lnTo>
                <a:lnTo>
                  <a:pt x="2282274" y="2705244"/>
                </a:lnTo>
                <a:lnTo>
                  <a:pt x="2246792" y="2702113"/>
                </a:lnTo>
                <a:lnTo>
                  <a:pt x="2211312" y="2697939"/>
                </a:lnTo>
                <a:lnTo>
                  <a:pt x="2175830" y="2692721"/>
                </a:lnTo>
                <a:lnTo>
                  <a:pt x="2140349" y="2688547"/>
                </a:lnTo>
                <a:lnTo>
                  <a:pt x="2104867" y="2686459"/>
                </a:lnTo>
                <a:lnTo>
                  <a:pt x="2070430" y="2686459"/>
                </a:lnTo>
                <a:lnTo>
                  <a:pt x="2038080" y="2690634"/>
                </a:lnTo>
                <a:lnTo>
                  <a:pt x="2004686" y="2698983"/>
                </a:lnTo>
                <a:lnTo>
                  <a:pt x="1974422" y="2711505"/>
                </a:lnTo>
                <a:lnTo>
                  <a:pt x="1943116" y="2728202"/>
                </a:lnTo>
                <a:lnTo>
                  <a:pt x="1911810" y="2744900"/>
                </a:lnTo>
                <a:lnTo>
                  <a:pt x="1880502" y="2763684"/>
                </a:lnTo>
                <a:lnTo>
                  <a:pt x="1850239" y="2781425"/>
                </a:lnTo>
                <a:lnTo>
                  <a:pt x="1817888" y="2797078"/>
                </a:lnTo>
                <a:lnTo>
                  <a:pt x="1786581" y="2809601"/>
                </a:lnTo>
                <a:lnTo>
                  <a:pt x="1754230" y="2817950"/>
                </a:lnTo>
                <a:lnTo>
                  <a:pt x="1720837" y="2821080"/>
                </a:lnTo>
                <a:lnTo>
                  <a:pt x="1687443" y="2817950"/>
                </a:lnTo>
                <a:lnTo>
                  <a:pt x="1655092" y="2809601"/>
                </a:lnTo>
                <a:lnTo>
                  <a:pt x="1623786" y="2797078"/>
                </a:lnTo>
                <a:lnTo>
                  <a:pt x="1591435" y="2781425"/>
                </a:lnTo>
                <a:lnTo>
                  <a:pt x="1561171" y="2763684"/>
                </a:lnTo>
                <a:lnTo>
                  <a:pt x="1529865" y="2744900"/>
                </a:lnTo>
                <a:lnTo>
                  <a:pt x="1498558" y="2728202"/>
                </a:lnTo>
                <a:lnTo>
                  <a:pt x="1467251" y="2711505"/>
                </a:lnTo>
                <a:lnTo>
                  <a:pt x="1435945" y="2698983"/>
                </a:lnTo>
                <a:lnTo>
                  <a:pt x="1403594" y="2690634"/>
                </a:lnTo>
                <a:lnTo>
                  <a:pt x="1371243" y="2686459"/>
                </a:lnTo>
                <a:lnTo>
                  <a:pt x="1336805" y="2686459"/>
                </a:lnTo>
                <a:lnTo>
                  <a:pt x="1301324" y="2688547"/>
                </a:lnTo>
                <a:lnTo>
                  <a:pt x="1265844" y="2692721"/>
                </a:lnTo>
                <a:lnTo>
                  <a:pt x="1230362" y="2697939"/>
                </a:lnTo>
                <a:lnTo>
                  <a:pt x="1194880" y="2702113"/>
                </a:lnTo>
                <a:lnTo>
                  <a:pt x="1159400" y="2705244"/>
                </a:lnTo>
                <a:lnTo>
                  <a:pt x="1126006" y="2704200"/>
                </a:lnTo>
                <a:lnTo>
                  <a:pt x="1093656" y="2700026"/>
                </a:lnTo>
                <a:lnTo>
                  <a:pt x="1062348" y="2690634"/>
                </a:lnTo>
                <a:lnTo>
                  <a:pt x="1036260" y="2677067"/>
                </a:lnTo>
                <a:lnTo>
                  <a:pt x="1011213" y="2659326"/>
                </a:lnTo>
                <a:lnTo>
                  <a:pt x="989299" y="2638455"/>
                </a:lnTo>
                <a:lnTo>
                  <a:pt x="967384" y="2614453"/>
                </a:lnTo>
                <a:lnTo>
                  <a:pt x="947557" y="2589407"/>
                </a:lnTo>
                <a:lnTo>
                  <a:pt x="927729" y="2563317"/>
                </a:lnTo>
                <a:lnTo>
                  <a:pt x="907901" y="2537228"/>
                </a:lnTo>
                <a:lnTo>
                  <a:pt x="888073" y="2512183"/>
                </a:lnTo>
                <a:lnTo>
                  <a:pt x="867202" y="2488181"/>
                </a:lnTo>
                <a:lnTo>
                  <a:pt x="843200" y="2467308"/>
                </a:lnTo>
                <a:lnTo>
                  <a:pt x="820241" y="2448524"/>
                </a:lnTo>
                <a:lnTo>
                  <a:pt x="794152" y="2433915"/>
                </a:lnTo>
                <a:lnTo>
                  <a:pt x="765976" y="2421392"/>
                </a:lnTo>
                <a:lnTo>
                  <a:pt x="735713" y="2410956"/>
                </a:lnTo>
                <a:lnTo>
                  <a:pt x="704406" y="2401564"/>
                </a:lnTo>
                <a:lnTo>
                  <a:pt x="673099" y="2393215"/>
                </a:lnTo>
                <a:lnTo>
                  <a:pt x="640748" y="2384866"/>
                </a:lnTo>
                <a:lnTo>
                  <a:pt x="610486" y="2375474"/>
                </a:lnTo>
                <a:lnTo>
                  <a:pt x="580221" y="2365039"/>
                </a:lnTo>
                <a:lnTo>
                  <a:pt x="552047" y="2352515"/>
                </a:lnTo>
                <a:lnTo>
                  <a:pt x="527000" y="2336862"/>
                </a:lnTo>
                <a:lnTo>
                  <a:pt x="504041" y="2318077"/>
                </a:lnTo>
                <a:lnTo>
                  <a:pt x="485258" y="2295120"/>
                </a:lnTo>
                <a:lnTo>
                  <a:pt x="469605" y="2270073"/>
                </a:lnTo>
                <a:lnTo>
                  <a:pt x="457082" y="2241896"/>
                </a:lnTo>
                <a:lnTo>
                  <a:pt x="446647" y="2211633"/>
                </a:lnTo>
                <a:lnTo>
                  <a:pt x="437254" y="2181370"/>
                </a:lnTo>
                <a:lnTo>
                  <a:pt x="428905" y="2149019"/>
                </a:lnTo>
                <a:lnTo>
                  <a:pt x="420557" y="2117712"/>
                </a:lnTo>
                <a:lnTo>
                  <a:pt x="411164" y="2086404"/>
                </a:lnTo>
                <a:lnTo>
                  <a:pt x="400729" y="2056140"/>
                </a:lnTo>
                <a:lnTo>
                  <a:pt x="388206" y="2027963"/>
                </a:lnTo>
                <a:lnTo>
                  <a:pt x="373596" y="2001875"/>
                </a:lnTo>
                <a:lnTo>
                  <a:pt x="354813" y="1978916"/>
                </a:lnTo>
                <a:lnTo>
                  <a:pt x="333941" y="1954914"/>
                </a:lnTo>
                <a:lnTo>
                  <a:pt x="309939" y="1934042"/>
                </a:lnTo>
                <a:lnTo>
                  <a:pt x="283849" y="1914215"/>
                </a:lnTo>
                <a:lnTo>
                  <a:pt x="257761" y="1894387"/>
                </a:lnTo>
                <a:lnTo>
                  <a:pt x="231672" y="1874559"/>
                </a:lnTo>
                <a:lnTo>
                  <a:pt x="206626" y="1854730"/>
                </a:lnTo>
                <a:lnTo>
                  <a:pt x="182624" y="1832816"/>
                </a:lnTo>
                <a:lnTo>
                  <a:pt x="161753" y="1810902"/>
                </a:lnTo>
                <a:lnTo>
                  <a:pt x="144013" y="1785855"/>
                </a:lnTo>
                <a:lnTo>
                  <a:pt x="130447" y="1759766"/>
                </a:lnTo>
                <a:lnTo>
                  <a:pt x="121054" y="1728459"/>
                </a:lnTo>
                <a:lnTo>
                  <a:pt x="116880" y="1696108"/>
                </a:lnTo>
                <a:lnTo>
                  <a:pt x="115836" y="1662713"/>
                </a:lnTo>
                <a:lnTo>
                  <a:pt x="118967" y="1627232"/>
                </a:lnTo>
                <a:lnTo>
                  <a:pt x="123141" y="1591751"/>
                </a:lnTo>
                <a:lnTo>
                  <a:pt x="128359" y="1556269"/>
                </a:lnTo>
                <a:lnTo>
                  <a:pt x="132533" y="1520787"/>
                </a:lnTo>
                <a:lnTo>
                  <a:pt x="134621" y="1485306"/>
                </a:lnTo>
                <a:lnTo>
                  <a:pt x="134621" y="1450868"/>
                </a:lnTo>
                <a:lnTo>
                  <a:pt x="130447" y="1418518"/>
                </a:lnTo>
                <a:lnTo>
                  <a:pt x="122098" y="1386167"/>
                </a:lnTo>
                <a:lnTo>
                  <a:pt x="109575" y="1355902"/>
                </a:lnTo>
                <a:lnTo>
                  <a:pt x="93921" y="1324596"/>
                </a:lnTo>
                <a:lnTo>
                  <a:pt x="76180" y="1293289"/>
                </a:lnTo>
                <a:lnTo>
                  <a:pt x="57397" y="1261981"/>
                </a:lnTo>
                <a:lnTo>
                  <a:pt x="39656" y="1231717"/>
                </a:lnTo>
                <a:lnTo>
                  <a:pt x="24002" y="1199367"/>
                </a:lnTo>
                <a:lnTo>
                  <a:pt x="11480" y="1168059"/>
                </a:lnTo>
                <a:lnTo>
                  <a:pt x="3131" y="1135708"/>
                </a:lnTo>
                <a:lnTo>
                  <a:pt x="0" y="1102314"/>
                </a:lnTo>
                <a:lnTo>
                  <a:pt x="3131" y="1068920"/>
                </a:lnTo>
                <a:lnTo>
                  <a:pt x="11480" y="1036569"/>
                </a:lnTo>
                <a:lnTo>
                  <a:pt x="24002" y="1005262"/>
                </a:lnTo>
                <a:lnTo>
                  <a:pt x="39656" y="972911"/>
                </a:lnTo>
                <a:lnTo>
                  <a:pt x="57397" y="942647"/>
                </a:lnTo>
                <a:lnTo>
                  <a:pt x="76180" y="911340"/>
                </a:lnTo>
                <a:lnTo>
                  <a:pt x="93921" y="880033"/>
                </a:lnTo>
                <a:lnTo>
                  <a:pt x="109575" y="848726"/>
                </a:lnTo>
                <a:lnTo>
                  <a:pt x="122098" y="818462"/>
                </a:lnTo>
                <a:lnTo>
                  <a:pt x="130447" y="786111"/>
                </a:lnTo>
                <a:lnTo>
                  <a:pt x="134621" y="753761"/>
                </a:lnTo>
                <a:lnTo>
                  <a:pt x="134621" y="719323"/>
                </a:lnTo>
                <a:lnTo>
                  <a:pt x="132533" y="683841"/>
                </a:lnTo>
                <a:lnTo>
                  <a:pt x="128359" y="648360"/>
                </a:lnTo>
                <a:lnTo>
                  <a:pt x="123141" y="612878"/>
                </a:lnTo>
                <a:lnTo>
                  <a:pt x="118967" y="577396"/>
                </a:lnTo>
                <a:lnTo>
                  <a:pt x="115836" y="541915"/>
                </a:lnTo>
                <a:lnTo>
                  <a:pt x="116880" y="508521"/>
                </a:lnTo>
                <a:lnTo>
                  <a:pt x="121054" y="476170"/>
                </a:lnTo>
                <a:lnTo>
                  <a:pt x="130447" y="444862"/>
                </a:lnTo>
                <a:lnTo>
                  <a:pt x="144013" y="418773"/>
                </a:lnTo>
                <a:lnTo>
                  <a:pt x="161753" y="393728"/>
                </a:lnTo>
                <a:lnTo>
                  <a:pt x="182624" y="371812"/>
                </a:lnTo>
                <a:lnTo>
                  <a:pt x="206626" y="349898"/>
                </a:lnTo>
                <a:lnTo>
                  <a:pt x="231672" y="330069"/>
                </a:lnTo>
                <a:lnTo>
                  <a:pt x="257761" y="310241"/>
                </a:lnTo>
                <a:lnTo>
                  <a:pt x="283849" y="290414"/>
                </a:lnTo>
                <a:lnTo>
                  <a:pt x="309939" y="270586"/>
                </a:lnTo>
                <a:lnTo>
                  <a:pt x="333941" y="249715"/>
                </a:lnTo>
                <a:lnTo>
                  <a:pt x="354813" y="225713"/>
                </a:lnTo>
                <a:lnTo>
                  <a:pt x="373596" y="202754"/>
                </a:lnTo>
                <a:lnTo>
                  <a:pt x="388206" y="176665"/>
                </a:lnTo>
                <a:lnTo>
                  <a:pt x="400729" y="148488"/>
                </a:lnTo>
                <a:lnTo>
                  <a:pt x="411164" y="118224"/>
                </a:lnTo>
                <a:lnTo>
                  <a:pt x="420557" y="86916"/>
                </a:lnTo>
                <a:lnTo>
                  <a:pt x="428905" y="55609"/>
                </a:lnTo>
                <a:lnTo>
                  <a:pt x="437254" y="23258"/>
                </a:ln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9F5A08E-86B5-4945-8BA9-AFC5CF695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92762" y="1"/>
            <a:ext cx="3899238" cy="4440737"/>
          </a:xfrm>
          <a:custGeom>
            <a:avLst/>
            <a:gdLst>
              <a:gd name="connsiteX0" fmla="*/ 721595 w 3899238"/>
              <a:gd name="connsiteY0" fmla="*/ 0 h 4440737"/>
              <a:gd name="connsiteX1" fmla="*/ 3899238 w 3899238"/>
              <a:gd name="connsiteY1" fmla="*/ 0 h 4440737"/>
              <a:gd name="connsiteX2" fmla="*/ 3899238 w 3899238"/>
              <a:gd name="connsiteY2" fmla="*/ 4005810 h 4440737"/>
              <a:gd name="connsiteX3" fmla="*/ 3870282 w 3899238"/>
              <a:gd name="connsiteY3" fmla="*/ 4043909 h 4440737"/>
              <a:gd name="connsiteX4" fmla="*/ 3839757 w 3899238"/>
              <a:gd name="connsiteY4" fmla="*/ 4084075 h 4440737"/>
              <a:gd name="connsiteX5" fmla="*/ 3809232 w 3899238"/>
              <a:gd name="connsiteY5" fmla="*/ 4122633 h 4440737"/>
              <a:gd name="connsiteX6" fmla="*/ 3775493 w 3899238"/>
              <a:gd name="connsiteY6" fmla="*/ 4159584 h 4440737"/>
              <a:gd name="connsiteX7" fmla="*/ 3741754 w 3899238"/>
              <a:gd name="connsiteY7" fmla="*/ 4191715 h 4440737"/>
              <a:gd name="connsiteX8" fmla="*/ 3703197 w 3899238"/>
              <a:gd name="connsiteY8" fmla="*/ 4219028 h 4440737"/>
              <a:gd name="connsiteX9" fmla="*/ 3663032 w 3899238"/>
              <a:gd name="connsiteY9" fmla="*/ 4239914 h 4440737"/>
              <a:gd name="connsiteX10" fmla="*/ 3614833 w 3899238"/>
              <a:gd name="connsiteY10" fmla="*/ 4254374 h 4440737"/>
              <a:gd name="connsiteX11" fmla="*/ 3565028 w 3899238"/>
              <a:gd name="connsiteY11" fmla="*/ 4260800 h 4440737"/>
              <a:gd name="connsiteX12" fmla="*/ 3513619 w 3899238"/>
              <a:gd name="connsiteY12" fmla="*/ 4262406 h 4440737"/>
              <a:gd name="connsiteX13" fmla="*/ 3458994 w 3899238"/>
              <a:gd name="connsiteY13" fmla="*/ 4257586 h 4440737"/>
              <a:gd name="connsiteX14" fmla="*/ 3404370 w 3899238"/>
              <a:gd name="connsiteY14" fmla="*/ 4251161 h 4440737"/>
              <a:gd name="connsiteX15" fmla="*/ 3349745 w 3899238"/>
              <a:gd name="connsiteY15" fmla="*/ 4243126 h 4440737"/>
              <a:gd name="connsiteX16" fmla="*/ 3295122 w 3899238"/>
              <a:gd name="connsiteY16" fmla="*/ 4236702 h 4440737"/>
              <a:gd name="connsiteX17" fmla="*/ 3240496 w 3899238"/>
              <a:gd name="connsiteY17" fmla="*/ 4233488 h 4440737"/>
              <a:gd name="connsiteX18" fmla="*/ 3187479 w 3899238"/>
              <a:gd name="connsiteY18" fmla="*/ 4233488 h 4440737"/>
              <a:gd name="connsiteX19" fmla="*/ 3137676 w 3899238"/>
              <a:gd name="connsiteY19" fmla="*/ 4239914 h 4440737"/>
              <a:gd name="connsiteX20" fmla="*/ 3086265 w 3899238"/>
              <a:gd name="connsiteY20" fmla="*/ 4252768 h 4440737"/>
              <a:gd name="connsiteX21" fmla="*/ 3039673 w 3899238"/>
              <a:gd name="connsiteY21" fmla="*/ 4272045 h 4440737"/>
              <a:gd name="connsiteX22" fmla="*/ 2991476 w 3899238"/>
              <a:gd name="connsiteY22" fmla="*/ 4297752 h 4440737"/>
              <a:gd name="connsiteX23" fmla="*/ 2943279 w 3899238"/>
              <a:gd name="connsiteY23" fmla="*/ 4323458 h 4440737"/>
              <a:gd name="connsiteX24" fmla="*/ 2895080 w 3899238"/>
              <a:gd name="connsiteY24" fmla="*/ 4352375 h 4440737"/>
              <a:gd name="connsiteX25" fmla="*/ 2848488 w 3899238"/>
              <a:gd name="connsiteY25" fmla="*/ 4379687 h 4440737"/>
              <a:gd name="connsiteX26" fmla="*/ 2798686 w 3899238"/>
              <a:gd name="connsiteY26" fmla="*/ 4403786 h 4440737"/>
              <a:gd name="connsiteX27" fmla="*/ 2750487 w 3899238"/>
              <a:gd name="connsiteY27" fmla="*/ 4423066 h 4440737"/>
              <a:gd name="connsiteX28" fmla="*/ 2700682 w 3899238"/>
              <a:gd name="connsiteY28" fmla="*/ 4435919 h 4440737"/>
              <a:gd name="connsiteX29" fmla="*/ 2649272 w 3899238"/>
              <a:gd name="connsiteY29" fmla="*/ 4440737 h 4440737"/>
              <a:gd name="connsiteX30" fmla="*/ 2597861 w 3899238"/>
              <a:gd name="connsiteY30" fmla="*/ 4435919 h 4440737"/>
              <a:gd name="connsiteX31" fmla="*/ 2548056 w 3899238"/>
              <a:gd name="connsiteY31" fmla="*/ 4423066 h 4440737"/>
              <a:gd name="connsiteX32" fmla="*/ 2499860 w 3899238"/>
              <a:gd name="connsiteY32" fmla="*/ 4403786 h 4440737"/>
              <a:gd name="connsiteX33" fmla="*/ 2450055 w 3899238"/>
              <a:gd name="connsiteY33" fmla="*/ 4379687 h 4440737"/>
              <a:gd name="connsiteX34" fmla="*/ 2403463 w 3899238"/>
              <a:gd name="connsiteY34" fmla="*/ 4352375 h 4440737"/>
              <a:gd name="connsiteX35" fmla="*/ 2355266 w 3899238"/>
              <a:gd name="connsiteY35" fmla="*/ 4323458 h 4440737"/>
              <a:gd name="connsiteX36" fmla="*/ 2307067 w 3899238"/>
              <a:gd name="connsiteY36" fmla="*/ 4297752 h 4440737"/>
              <a:gd name="connsiteX37" fmla="*/ 2258871 w 3899238"/>
              <a:gd name="connsiteY37" fmla="*/ 4272045 h 4440737"/>
              <a:gd name="connsiteX38" fmla="*/ 2210674 w 3899238"/>
              <a:gd name="connsiteY38" fmla="*/ 4252768 h 4440737"/>
              <a:gd name="connsiteX39" fmla="*/ 2160869 w 3899238"/>
              <a:gd name="connsiteY39" fmla="*/ 4239914 h 4440737"/>
              <a:gd name="connsiteX40" fmla="*/ 2111064 w 3899238"/>
              <a:gd name="connsiteY40" fmla="*/ 4233488 h 4440737"/>
              <a:gd name="connsiteX41" fmla="*/ 2058045 w 3899238"/>
              <a:gd name="connsiteY41" fmla="*/ 4233488 h 4440737"/>
              <a:gd name="connsiteX42" fmla="*/ 2003421 w 3899238"/>
              <a:gd name="connsiteY42" fmla="*/ 4236702 h 4440737"/>
              <a:gd name="connsiteX43" fmla="*/ 1948798 w 3899238"/>
              <a:gd name="connsiteY43" fmla="*/ 4243126 h 4440737"/>
              <a:gd name="connsiteX44" fmla="*/ 1894173 w 3899238"/>
              <a:gd name="connsiteY44" fmla="*/ 4251161 h 4440737"/>
              <a:gd name="connsiteX45" fmla="*/ 1839548 w 3899238"/>
              <a:gd name="connsiteY45" fmla="*/ 4257586 h 4440737"/>
              <a:gd name="connsiteX46" fmla="*/ 1784924 w 3899238"/>
              <a:gd name="connsiteY46" fmla="*/ 4262406 h 4440737"/>
              <a:gd name="connsiteX47" fmla="*/ 1733515 w 3899238"/>
              <a:gd name="connsiteY47" fmla="*/ 4260800 h 4440737"/>
              <a:gd name="connsiteX48" fmla="*/ 1683711 w 3899238"/>
              <a:gd name="connsiteY48" fmla="*/ 4254374 h 4440737"/>
              <a:gd name="connsiteX49" fmla="*/ 1635512 w 3899238"/>
              <a:gd name="connsiteY49" fmla="*/ 4239914 h 4440737"/>
              <a:gd name="connsiteX50" fmla="*/ 1595348 w 3899238"/>
              <a:gd name="connsiteY50" fmla="*/ 4219028 h 4440737"/>
              <a:gd name="connsiteX51" fmla="*/ 1556788 w 3899238"/>
              <a:gd name="connsiteY51" fmla="*/ 4191715 h 4440737"/>
              <a:gd name="connsiteX52" fmla="*/ 1523051 w 3899238"/>
              <a:gd name="connsiteY52" fmla="*/ 4159584 h 4440737"/>
              <a:gd name="connsiteX53" fmla="*/ 1489311 w 3899238"/>
              <a:gd name="connsiteY53" fmla="*/ 4122633 h 4440737"/>
              <a:gd name="connsiteX54" fmla="*/ 1458786 w 3899238"/>
              <a:gd name="connsiteY54" fmla="*/ 4084075 h 4440737"/>
              <a:gd name="connsiteX55" fmla="*/ 1428262 w 3899238"/>
              <a:gd name="connsiteY55" fmla="*/ 4043909 h 4440737"/>
              <a:gd name="connsiteX56" fmla="*/ 1397736 w 3899238"/>
              <a:gd name="connsiteY56" fmla="*/ 4003746 h 4440737"/>
              <a:gd name="connsiteX57" fmla="*/ 1367212 w 3899238"/>
              <a:gd name="connsiteY57" fmla="*/ 3965188 h 4440737"/>
              <a:gd name="connsiteX58" fmla="*/ 1335079 w 3899238"/>
              <a:gd name="connsiteY58" fmla="*/ 3928236 h 4440737"/>
              <a:gd name="connsiteX59" fmla="*/ 1298127 w 3899238"/>
              <a:gd name="connsiteY59" fmla="*/ 3896104 h 4440737"/>
              <a:gd name="connsiteX60" fmla="*/ 1262782 w 3899238"/>
              <a:gd name="connsiteY60" fmla="*/ 3867185 h 4440737"/>
              <a:gd name="connsiteX61" fmla="*/ 1222617 w 3899238"/>
              <a:gd name="connsiteY61" fmla="*/ 3844694 h 4440737"/>
              <a:gd name="connsiteX62" fmla="*/ 1179239 w 3899238"/>
              <a:gd name="connsiteY62" fmla="*/ 3825414 h 4440737"/>
              <a:gd name="connsiteX63" fmla="*/ 1132648 w 3899238"/>
              <a:gd name="connsiteY63" fmla="*/ 3809349 h 4440737"/>
              <a:gd name="connsiteX64" fmla="*/ 1084450 w 3899238"/>
              <a:gd name="connsiteY64" fmla="*/ 3794889 h 4440737"/>
              <a:gd name="connsiteX65" fmla="*/ 1036254 w 3899238"/>
              <a:gd name="connsiteY65" fmla="*/ 3782037 h 4440737"/>
              <a:gd name="connsiteX66" fmla="*/ 986449 w 3899238"/>
              <a:gd name="connsiteY66" fmla="*/ 3769183 h 4440737"/>
              <a:gd name="connsiteX67" fmla="*/ 939858 w 3899238"/>
              <a:gd name="connsiteY67" fmla="*/ 3754724 h 4440737"/>
              <a:gd name="connsiteX68" fmla="*/ 893265 w 3899238"/>
              <a:gd name="connsiteY68" fmla="*/ 3738658 h 4440737"/>
              <a:gd name="connsiteX69" fmla="*/ 849889 w 3899238"/>
              <a:gd name="connsiteY69" fmla="*/ 3719378 h 4440737"/>
              <a:gd name="connsiteX70" fmla="*/ 811329 w 3899238"/>
              <a:gd name="connsiteY70" fmla="*/ 3695279 h 4440737"/>
              <a:gd name="connsiteX71" fmla="*/ 775984 w 3899238"/>
              <a:gd name="connsiteY71" fmla="*/ 3666361 h 4440737"/>
              <a:gd name="connsiteX72" fmla="*/ 747067 w 3899238"/>
              <a:gd name="connsiteY72" fmla="*/ 3631017 h 4440737"/>
              <a:gd name="connsiteX73" fmla="*/ 722968 w 3899238"/>
              <a:gd name="connsiteY73" fmla="*/ 3592458 h 4440737"/>
              <a:gd name="connsiteX74" fmla="*/ 703688 w 3899238"/>
              <a:gd name="connsiteY74" fmla="*/ 3549080 h 4440737"/>
              <a:gd name="connsiteX75" fmla="*/ 687623 w 3899238"/>
              <a:gd name="connsiteY75" fmla="*/ 3502490 h 4440737"/>
              <a:gd name="connsiteX76" fmla="*/ 673164 w 3899238"/>
              <a:gd name="connsiteY76" fmla="*/ 3455899 h 4440737"/>
              <a:gd name="connsiteX77" fmla="*/ 660311 w 3899238"/>
              <a:gd name="connsiteY77" fmla="*/ 3406094 h 4440737"/>
              <a:gd name="connsiteX78" fmla="*/ 647457 w 3899238"/>
              <a:gd name="connsiteY78" fmla="*/ 3357897 h 4440737"/>
              <a:gd name="connsiteX79" fmla="*/ 632998 w 3899238"/>
              <a:gd name="connsiteY79" fmla="*/ 3309699 h 4440737"/>
              <a:gd name="connsiteX80" fmla="*/ 616932 w 3899238"/>
              <a:gd name="connsiteY80" fmla="*/ 3263106 h 4440737"/>
              <a:gd name="connsiteX81" fmla="*/ 597652 w 3899238"/>
              <a:gd name="connsiteY81" fmla="*/ 3219728 h 4440737"/>
              <a:gd name="connsiteX82" fmla="*/ 575160 w 3899238"/>
              <a:gd name="connsiteY82" fmla="*/ 3179564 h 4440737"/>
              <a:gd name="connsiteX83" fmla="*/ 546244 w 3899238"/>
              <a:gd name="connsiteY83" fmla="*/ 3144219 h 4440737"/>
              <a:gd name="connsiteX84" fmla="*/ 514110 w 3899238"/>
              <a:gd name="connsiteY84" fmla="*/ 3107267 h 4440737"/>
              <a:gd name="connsiteX85" fmla="*/ 477159 w 3899238"/>
              <a:gd name="connsiteY85" fmla="*/ 3075136 h 4440737"/>
              <a:gd name="connsiteX86" fmla="*/ 436993 w 3899238"/>
              <a:gd name="connsiteY86" fmla="*/ 3044611 h 4440737"/>
              <a:gd name="connsiteX87" fmla="*/ 396829 w 3899238"/>
              <a:gd name="connsiteY87" fmla="*/ 3014086 h 4440737"/>
              <a:gd name="connsiteX88" fmla="*/ 356664 w 3899238"/>
              <a:gd name="connsiteY88" fmla="*/ 2983561 h 4440737"/>
              <a:gd name="connsiteX89" fmla="*/ 318105 w 3899238"/>
              <a:gd name="connsiteY89" fmla="*/ 2953035 h 4440737"/>
              <a:gd name="connsiteX90" fmla="*/ 281154 w 3899238"/>
              <a:gd name="connsiteY90" fmla="*/ 2919298 h 4440737"/>
              <a:gd name="connsiteX91" fmla="*/ 249022 w 3899238"/>
              <a:gd name="connsiteY91" fmla="*/ 2885559 h 4440737"/>
              <a:gd name="connsiteX92" fmla="*/ 221711 w 3899238"/>
              <a:gd name="connsiteY92" fmla="*/ 2847001 h 4440737"/>
              <a:gd name="connsiteX93" fmla="*/ 200826 w 3899238"/>
              <a:gd name="connsiteY93" fmla="*/ 2806837 h 4440737"/>
              <a:gd name="connsiteX94" fmla="*/ 186366 w 3899238"/>
              <a:gd name="connsiteY94" fmla="*/ 2758640 h 4440737"/>
              <a:gd name="connsiteX95" fmla="*/ 179940 w 3899238"/>
              <a:gd name="connsiteY95" fmla="*/ 2708835 h 4440737"/>
              <a:gd name="connsiteX96" fmla="*/ 178332 w 3899238"/>
              <a:gd name="connsiteY96" fmla="*/ 2657422 h 4440737"/>
              <a:gd name="connsiteX97" fmla="*/ 183152 w 3899238"/>
              <a:gd name="connsiteY97" fmla="*/ 2602799 h 4440737"/>
              <a:gd name="connsiteX98" fmla="*/ 189578 w 3899238"/>
              <a:gd name="connsiteY98" fmla="*/ 2548175 h 4440737"/>
              <a:gd name="connsiteX99" fmla="*/ 197611 w 3899238"/>
              <a:gd name="connsiteY99" fmla="*/ 2493550 h 4440737"/>
              <a:gd name="connsiteX100" fmla="*/ 204038 w 3899238"/>
              <a:gd name="connsiteY100" fmla="*/ 2438927 h 4440737"/>
              <a:gd name="connsiteX101" fmla="*/ 207252 w 3899238"/>
              <a:gd name="connsiteY101" fmla="*/ 2384303 h 4440737"/>
              <a:gd name="connsiteX102" fmla="*/ 207252 w 3899238"/>
              <a:gd name="connsiteY102" fmla="*/ 2331284 h 4440737"/>
              <a:gd name="connsiteX103" fmla="*/ 200826 w 3899238"/>
              <a:gd name="connsiteY103" fmla="*/ 2281482 h 4440737"/>
              <a:gd name="connsiteX104" fmla="*/ 187972 w 3899238"/>
              <a:gd name="connsiteY104" fmla="*/ 2231678 h 4440737"/>
              <a:gd name="connsiteX105" fmla="*/ 168693 w 3899238"/>
              <a:gd name="connsiteY105" fmla="*/ 2185085 h 4440737"/>
              <a:gd name="connsiteX106" fmla="*/ 144595 w 3899238"/>
              <a:gd name="connsiteY106" fmla="*/ 2136888 h 4440737"/>
              <a:gd name="connsiteX107" fmla="*/ 117281 w 3899238"/>
              <a:gd name="connsiteY107" fmla="*/ 2088692 h 4440737"/>
              <a:gd name="connsiteX108" fmla="*/ 88364 w 3899238"/>
              <a:gd name="connsiteY108" fmla="*/ 2040493 h 4440737"/>
              <a:gd name="connsiteX109" fmla="*/ 61052 w 3899238"/>
              <a:gd name="connsiteY109" fmla="*/ 1993900 h 4440737"/>
              <a:gd name="connsiteX110" fmla="*/ 36952 w 3899238"/>
              <a:gd name="connsiteY110" fmla="*/ 1944098 h 4440737"/>
              <a:gd name="connsiteX111" fmla="*/ 17674 w 3899238"/>
              <a:gd name="connsiteY111" fmla="*/ 1895899 h 4440737"/>
              <a:gd name="connsiteX112" fmla="*/ 4821 w 3899238"/>
              <a:gd name="connsiteY112" fmla="*/ 1846094 h 4440737"/>
              <a:gd name="connsiteX113" fmla="*/ 0 w 3899238"/>
              <a:gd name="connsiteY113" fmla="*/ 1794683 h 4440737"/>
              <a:gd name="connsiteX114" fmla="*/ 4821 w 3899238"/>
              <a:gd name="connsiteY114" fmla="*/ 1743274 h 4440737"/>
              <a:gd name="connsiteX115" fmla="*/ 17674 w 3899238"/>
              <a:gd name="connsiteY115" fmla="*/ 1693470 h 4440737"/>
              <a:gd name="connsiteX116" fmla="*/ 36952 w 3899238"/>
              <a:gd name="connsiteY116" fmla="*/ 1645271 h 4440737"/>
              <a:gd name="connsiteX117" fmla="*/ 61052 w 3899238"/>
              <a:gd name="connsiteY117" fmla="*/ 1595468 h 4440737"/>
              <a:gd name="connsiteX118" fmla="*/ 88364 w 3899238"/>
              <a:gd name="connsiteY118" fmla="*/ 1548875 h 4440737"/>
              <a:gd name="connsiteX119" fmla="*/ 117281 w 3899238"/>
              <a:gd name="connsiteY119" fmla="*/ 1500679 h 4440737"/>
              <a:gd name="connsiteX120" fmla="*/ 144595 w 3899238"/>
              <a:gd name="connsiteY120" fmla="*/ 1452481 h 4440737"/>
              <a:gd name="connsiteX121" fmla="*/ 168693 w 3899238"/>
              <a:gd name="connsiteY121" fmla="*/ 1404284 h 4440737"/>
              <a:gd name="connsiteX122" fmla="*/ 187972 w 3899238"/>
              <a:gd name="connsiteY122" fmla="*/ 1357691 h 4440737"/>
              <a:gd name="connsiteX123" fmla="*/ 200826 w 3899238"/>
              <a:gd name="connsiteY123" fmla="*/ 1307887 h 4440737"/>
              <a:gd name="connsiteX124" fmla="*/ 207252 w 3899238"/>
              <a:gd name="connsiteY124" fmla="*/ 1258084 h 4440737"/>
              <a:gd name="connsiteX125" fmla="*/ 207252 w 3899238"/>
              <a:gd name="connsiteY125" fmla="*/ 1205067 h 4440737"/>
              <a:gd name="connsiteX126" fmla="*/ 204038 w 3899238"/>
              <a:gd name="connsiteY126" fmla="*/ 1150442 h 4440737"/>
              <a:gd name="connsiteX127" fmla="*/ 197611 w 3899238"/>
              <a:gd name="connsiteY127" fmla="*/ 1095818 h 4440737"/>
              <a:gd name="connsiteX128" fmla="*/ 189578 w 3899238"/>
              <a:gd name="connsiteY128" fmla="*/ 1041193 h 4440737"/>
              <a:gd name="connsiteX129" fmla="*/ 183152 w 3899238"/>
              <a:gd name="connsiteY129" fmla="*/ 986570 h 4440737"/>
              <a:gd name="connsiteX130" fmla="*/ 178332 w 3899238"/>
              <a:gd name="connsiteY130" fmla="*/ 931946 h 4440737"/>
              <a:gd name="connsiteX131" fmla="*/ 179940 w 3899238"/>
              <a:gd name="connsiteY131" fmla="*/ 880535 h 4440737"/>
              <a:gd name="connsiteX132" fmla="*/ 186366 w 3899238"/>
              <a:gd name="connsiteY132" fmla="*/ 830731 h 4440737"/>
              <a:gd name="connsiteX133" fmla="*/ 200826 w 3899238"/>
              <a:gd name="connsiteY133" fmla="*/ 782532 h 4440737"/>
              <a:gd name="connsiteX134" fmla="*/ 221711 w 3899238"/>
              <a:gd name="connsiteY134" fmla="*/ 742369 h 4440737"/>
              <a:gd name="connsiteX135" fmla="*/ 249022 w 3899238"/>
              <a:gd name="connsiteY135" fmla="*/ 703811 h 4440737"/>
              <a:gd name="connsiteX136" fmla="*/ 281154 w 3899238"/>
              <a:gd name="connsiteY136" fmla="*/ 670071 h 4440737"/>
              <a:gd name="connsiteX137" fmla="*/ 318105 w 3899238"/>
              <a:gd name="connsiteY137" fmla="*/ 636334 h 4440737"/>
              <a:gd name="connsiteX138" fmla="*/ 356664 w 3899238"/>
              <a:gd name="connsiteY138" fmla="*/ 605807 h 4440737"/>
              <a:gd name="connsiteX139" fmla="*/ 396829 w 3899238"/>
              <a:gd name="connsiteY139" fmla="*/ 575282 h 4440737"/>
              <a:gd name="connsiteX140" fmla="*/ 436993 w 3899238"/>
              <a:gd name="connsiteY140" fmla="*/ 544757 h 4440737"/>
              <a:gd name="connsiteX141" fmla="*/ 477159 w 3899238"/>
              <a:gd name="connsiteY141" fmla="*/ 514232 h 4440737"/>
              <a:gd name="connsiteX142" fmla="*/ 514110 w 3899238"/>
              <a:gd name="connsiteY142" fmla="*/ 482101 h 4440737"/>
              <a:gd name="connsiteX143" fmla="*/ 546244 w 3899238"/>
              <a:gd name="connsiteY143" fmla="*/ 445150 h 4440737"/>
              <a:gd name="connsiteX144" fmla="*/ 575160 w 3899238"/>
              <a:gd name="connsiteY144" fmla="*/ 409804 h 4440737"/>
              <a:gd name="connsiteX145" fmla="*/ 597652 w 3899238"/>
              <a:gd name="connsiteY145" fmla="*/ 369640 h 4440737"/>
              <a:gd name="connsiteX146" fmla="*/ 616932 w 3899238"/>
              <a:gd name="connsiteY146" fmla="*/ 326262 h 4440737"/>
              <a:gd name="connsiteX147" fmla="*/ 632998 w 3899238"/>
              <a:gd name="connsiteY147" fmla="*/ 279670 h 4440737"/>
              <a:gd name="connsiteX148" fmla="*/ 647457 w 3899238"/>
              <a:gd name="connsiteY148" fmla="*/ 231471 h 4440737"/>
              <a:gd name="connsiteX149" fmla="*/ 660311 w 3899238"/>
              <a:gd name="connsiteY149" fmla="*/ 183274 h 4440737"/>
              <a:gd name="connsiteX150" fmla="*/ 673164 w 3899238"/>
              <a:gd name="connsiteY150" fmla="*/ 133470 h 4440737"/>
              <a:gd name="connsiteX151" fmla="*/ 687623 w 3899238"/>
              <a:gd name="connsiteY151" fmla="*/ 86880 h 4440737"/>
              <a:gd name="connsiteX152" fmla="*/ 703688 w 3899238"/>
              <a:gd name="connsiteY152" fmla="*/ 40287 h 444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3899238" h="4440737">
                <a:moveTo>
                  <a:pt x="721595" y="0"/>
                </a:moveTo>
                <a:lnTo>
                  <a:pt x="3899238" y="0"/>
                </a:lnTo>
                <a:lnTo>
                  <a:pt x="3899238" y="4005810"/>
                </a:lnTo>
                <a:lnTo>
                  <a:pt x="3870282" y="4043909"/>
                </a:lnTo>
                <a:lnTo>
                  <a:pt x="3839757" y="4084075"/>
                </a:lnTo>
                <a:lnTo>
                  <a:pt x="3809232" y="4122633"/>
                </a:lnTo>
                <a:lnTo>
                  <a:pt x="3775493" y="4159584"/>
                </a:lnTo>
                <a:lnTo>
                  <a:pt x="3741754" y="4191715"/>
                </a:lnTo>
                <a:lnTo>
                  <a:pt x="3703197" y="4219028"/>
                </a:lnTo>
                <a:lnTo>
                  <a:pt x="3663032" y="4239914"/>
                </a:lnTo>
                <a:lnTo>
                  <a:pt x="3614833" y="4254374"/>
                </a:lnTo>
                <a:lnTo>
                  <a:pt x="3565028" y="4260800"/>
                </a:lnTo>
                <a:lnTo>
                  <a:pt x="3513619" y="4262406"/>
                </a:lnTo>
                <a:lnTo>
                  <a:pt x="3458994" y="4257586"/>
                </a:lnTo>
                <a:lnTo>
                  <a:pt x="3404370" y="4251161"/>
                </a:lnTo>
                <a:lnTo>
                  <a:pt x="3349745" y="4243126"/>
                </a:lnTo>
                <a:lnTo>
                  <a:pt x="3295122" y="4236702"/>
                </a:lnTo>
                <a:lnTo>
                  <a:pt x="3240496" y="4233488"/>
                </a:lnTo>
                <a:lnTo>
                  <a:pt x="3187479" y="4233488"/>
                </a:lnTo>
                <a:lnTo>
                  <a:pt x="3137676" y="4239914"/>
                </a:lnTo>
                <a:lnTo>
                  <a:pt x="3086265" y="4252768"/>
                </a:lnTo>
                <a:lnTo>
                  <a:pt x="3039673" y="4272045"/>
                </a:lnTo>
                <a:lnTo>
                  <a:pt x="2991476" y="4297752"/>
                </a:lnTo>
                <a:lnTo>
                  <a:pt x="2943279" y="4323458"/>
                </a:lnTo>
                <a:lnTo>
                  <a:pt x="2895080" y="4352375"/>
                </a:lnTo>
                <a:lnTo>
                  <a:pt x="2848488" y="4379687"/>
                </a:lnTo>
                <a:lnTo>
                  <a:pt x="2798686" y="4403786"/>
                </a:lnTo>
                <a:lnTo>
                  <a:pt x="2750487" y="4423066"/>
                </a:lnTo>
                <a:lnTo>
                  <a:pt x="2700682" y="4435919"/>
                </a:lnTo>
                <a:lnTo>
                  <a:pt x="2649272" y="4440737"/>
                </a:lnTo>
                <a:lnTo>
                  <a:pt x="2597861" y="4435919"/>
                </a:lnTo>
                <a:lnTo>
                  <a:pt x="2548056" y="4423066"/>
                </a:lnTo>
                <a:lnTo>
                  <a:pt x="2499860" y="4403786"/>
                </a:lnTo>
                <a:lnTo>
                  <a:pt x="2450055" y="4379687"/>
                </a:lnTo>
                <a:lnTo>
                  <a:pt x="2403463" y="4352375"/>
                </a:lnTo>
                <a:lnTo>
                  <a:pt x="2355266" y="4323458"/>
                </a:lnTo>
                <a:lnTo>
                  <a:pt x="2307067" y="4297752"/>
                </a:lnTo>
                <a:lnTo>
                  <a:pt x="2258871" y="4272045"/>
                </a:lnTo>
                <a:lnTo>
                  <a:pt x="2210674" y="4252768"/>
                </a:lnTo>
                <a:lnTo>
                  <a:pt x="2160869" y="4239914"/>
                </a:lnTo>
                <a:lnTo>
                  <a:pt x="2111064" y="4233488"/>
                </a:lnTo>
                <a:lnTo>
                  <a:pt x="2058045" y="4233488"/>
                </a:lnTo>
                <a:lnTo>
                  <a:pt x="2003421" y="4236702"/>
                </a:lnTo>
                <a:lnTo>
                  <a:pt x="1948798" y="4243126"/>
                </a:lnTo>
                <a:lnTo>
                  <a:pt x="1894173" y="4251161"/>
                </a:lnTo>
                <a:lnTo>
                  <a:pt x="1839548" y="4257586"/>
                </a:lnTo>
                <a:lnTo>
                  <a:pt x="1784924" y="4262406"/>
                </a:lnTo>
                <a:lnTo>
                  <a:pt x="1733515" y="4260800"/>
                </a:lnTo>
                <a:lnTo>
                  <a:pt x="1683711" y="4254374"/>
                </a:lnTo>
                <a:lnTo>
                  <a:pt x="1635512" y="4239914"/>
                </a:lnTo>
                <a:lnTo>
                  <a:pt x="1595348" y="4219028"/>
                </a:lnTo>
                <a:lnTo>
                  <a:pt x="1556788" y="4191715"/>
                </a:lnTo>
                <a:lnTo>
                  <a:pt x="1523051" y="4159584"/>
                </a:lnTo>
                <a:lnTo>
                  <a:pt x="1489311" y="4122633"/>
                </a:lnTo>
                <a:lnTo>
                  <a:pt x="1458786" y="4084075"/>
                </a:lnTo>
                <a:lnTo>
                  <a:pt x="1428262" y="4043909"/>
                </a:lnTo>
                <a:lnTo>
                  <a:pt x="1397736" y="4003746"/>
                </a:lnTo>
                <a:lnTo>
                  <a:pt x="1367212" y="3965188"/>
                </a:lnTo>
                <a:lnTo>
                  <a:pt x="1335079" y="3928236"/>
                </a:lnTo>
                <a:lnTo>
                  <a:pt x="1298127" y="3896104"/>
                </a:lnTo>
                <a:lnTo>
                  <a:pt x="1262782" y="3867185"/>
                </a:lnTo>
                <a:lnTo>
                  <a:pt x="1222617" y="3844694"/>
                </a:lnTo>
                <a:lnTo>
                  <a:pt x="1179239" y="3825414"/>
                </a:lnTo>
                <a:lnTo>
                  <a:pt x="1132648" y="3809349"/>
                </a:lnTo>
                <a:lnTo>
                  <a:pt x="1084450" y="3794889"/>
                </a:lnTo>
                <a:lnTo>
                  <a:pt x="1036254" y="3782037"/>
                </a:lnTo>
                <a:lnTo>
                  <a:pt x="986449" y="3769183"/>
                </a:lnTo>
                <a:lnTo>
                  <a:pt x="939858" y="3754724"/>
                </a:lnTo>
                <a:lnTo>
                  <a:pt x="893265" y="3738658"/>
                </a:lnTo>
                <a:lnTo>
                  <a:pt x="849889" y="3719378"/>
                </a:lnTo>
                <a:lnTo>
                  <a:pt x="811329" y="3695279"/>
                </a:lnTo>
                <a:lnTo>
                  <a:pt x="775984" y="3666361"/>
                </a:lnTo>
                <a:lnTo>
                  <a:pt x="747067" y="3631017"/>
                </a:lnTo>
                <a:lnTo>
                  <a:pt x="722968" y="3592458"/>
                </a:lnTo>
                <a:lnTo>
                  <a:pt x="703688" y="3549080"/>
                </a:lnTo>
                <a:lnTo>
                  <a:pt x="687623" y="3502490"/>
                </a:lnTo>
                <a:lnTo>
                  <a:pt x="673164" y="3455899"/>
                </a:lnTo>
                <a:lnTo>
                  <a:pt x="660311" y="3406094"/>
                </a:lnTo>
                <a:lnTo>
                  <a:pt x="647457" y="3357897"/>
                </a:lnTo>
                <a:lnTo>
                  <a:pt x="632998" y="3309699"/>
                </a:lnTo>
                <a:lnTo>
                  <a:pt x="616932" y="3263106"/>
                </a:lnTo>
                <a:lnTo>
                  <a:pt x="597652" y="3219728"/>
                </a:lnTo>
                <a:lnTo>
                  <a:pt x="575160" y="3179564"/>
                </a:lnTo>
                <a:lnTo>
                  <a:pt x="546244" y="3144219"/>
                </a:lnTo>
                <a:lnTo>
                  <a:pt x="514110" y="3107267"/>
                </a:lnTo>
                <a:lnTo>
                  <a:pt x="477159" y="3075136"/>
                </a:lnTo>
                <a:lnTo>
                  <a:pt x="436993" y="3044611"/>
                </a:lnTo>
                <a:lnTo>
                  <a:pt x="396829" y="3014086"/>
                </a:lnTo>
                <a:lnTo>
                  <a:pt x="356664" y="2983561"/>
                </a:lnTo>
                <a:lnTo>
                  <a:pt x="318105" y="2953035"/>
                </a:lnTo>
                <a:lnTo>
                  <a:pt x="281154" y="2919298"/>
                </a:lnTo>
                <a:lnTo>
                  <a:pt x="249022" y="2885559"/>
                </a:lnTo>
                <a:lnTo>
                  <a:pt x="221711" y="2847001"/>
                </a:lnTo>
                <a:lnTo>
                  <a:pt x="200826" y="2806837"/>
                </a:lnTo>
                <a:lnTo>
                  <a:pt x="186366" y="2758640"/>
                </a:lnTo>
                <a:lnTo>
                  <a:pt x="179940" y="2708835"/>
                </a:lnTo>
                <a:lnTo>
                  <a:pt x="178332" y="2657422"/>
                </a:lnTo>
                <a:lnTo>
                  <a:pt x="183152" y="2602799"/>
                </a:lnTo>
                <a:lnTo>
                  <a:pt x="189578" y="2548175"/>
                </a:lnTo>
                <a:lnTo>
                  <a:pt x="197611" y="2493550"/>
                </a:lnTo>
                <a:lnTo>
                  <a:pt x="204038" y="2438927"/>
                </a:lnTo>
                <a:lnTo>
                  <a:pt x="207252" y="2384303"/>
                </a:lnTo>
                <a:lnTo>
                  <a:pt x="207252" y="2331284"/>
                </a:lnTo>
                <a:lnTo>
                  <a:pt x="200826" y="2281482"/>
                </a:lnTo>
                <a:lnTo>
                  <a:pt x="187972" y="2231678"/>
                </a:lnTo>
                <a:lnTo>
                  <a:pt x="168693" y="2185085"/>
                </a:lnTo>
                <a:lnTo>
                  <a:pt x="144595" y="2136888"/>
                </a:lnTo>
                <a:lnTo>
                  <a:pt x="117281" y="2088692"/>
                </a:lnTo>
                <a:lnTo>
                  <a:pt x="88364" y="2040493"/>
                </a:lnTo>
                <a:lnTo>
                  <a:pt x="61052" y="1993900"/>
                </a:lnTo>
                <a:lnTo>
                  <a:pt x="36952" y="1944098"/>
                </a:lnTo>
                <a:lnTo>
                  <a:pt x="17674" y="1895899"/>
                </a:lnTo>
                <a:lnTo>
                  <a:pt x="4821" y="1846094"/>
                </a:lnTo>
                <a:lnTo>
                  <a:pt x="0" y="1794683"/>
                </a:lnTo>
                <a:lnTo>
                  <a:pt x="4821" y="1743274"/>
                </a:lnTo>
                <a:lnTo>
                  <a:pt x="17674" y="1693470"/>
                </a:lnTo>
                <a:lnTo>
                  <a:pt x="36952" y="1645271"/>
                </a:lnTo>
                <a:lnTo>
                  <a:pt x="61052" y="1595468"/>
                </a:lnTo>
                <a:lnTo>
                  <a:pt x="88364" y="1548875"/>
                </a:lnTo>
                <a:lnTo>
                  <a:pt x="117281" y="1500679"/>
                </a:lnTo>
                <a:lnTo>
                  <a:pt x="144595" y="1452481"/>
                </a:lnTo>
                <a:lnTo>
                  <a:pt x="168693" y="1404284"/>
                </a:lnTo>
                <a:lnTo>
                  <a:pt x="187972" y="1357691"/>
                </a:lnTo>
                <a:lnTo>
                  <a:pt x="200826" y="1307887"/>
                </a:lnTo>
                <a:lnTo>
                  <a:pt x="207252" y="1258084"/>
                </a:lnTo>
                <a:lnTo>
                  <a:pt x="207252" y="1205067"/>
                </a:lnTo>
                <a:lnTo>
                  <a:pt x="204038" y="1150442"/>
                </a:lnTo>
                <a:lnTo>
                  <a:pt x="197611" y="1095818"/>
                </a:lnTo>
                <a:lnTo>
                  <a:pt x="189578" y="1041193"/>
                </a:lnTo>
                <a:lnTo>
                  <a:pt x="183152" y="986570"/>
                </a:lnTo>
                <a:lnTo>
                  <a:pt x="178332" y="931946"/>
                </a:lnTo>
                <a:lnTo>
                  <a:pt x="179940" y="880535"/>
                </a:lnTo>
                <a:lnTo>
                  <a:pt x="186366" y="830731"/>
                </a:lnTo>
                <a:lnTo>
                  <a:pt x="200826" y="782532"/>
                </a:lnTo>
                <a:lnTo>
                  <a:pt x="221711" y="742369"/>
                </a:lnTo>
                <a:lnTo>
                  <a:pt x="249022" y="703811"/>
                </a:lnTo>
                <a:lnTo>
                  <a:pt x="281154" y="670071"/>
                </a:lnTo>
                <a:lnTo>
                  <a:pt x="318105" y="636334"/>
                </a:lnTo>
                <a:lnTo>
                  <a:pt x="356664" y="605807"/>
                </a:lnTo>
                <a:lnTo>
                  <a:pt x="396829" y="575282"/>
                </a:lnTo>
                <a:lnTo>
                  <a:pt x="436993" y="544757"/>
                </a:lnTo>
                <a:lnTo>
                  <a:pt x="477159" y="514232"/>
                </a:lnTo>
                <a:lnTo>
                  <a:pt x="514110" y="482101"/>
                </a:lnTo>
                <a:lnTo>
                  <a:pt x="546244" y="445150"/>
                </a:lnTo>
                <a:lnTo>
                  <a:pt x="575160" y="409804"/>
                </a:lnTo>
                <a:lnTo>
                  <a:pt x="597652" y="369640"/>
                </a:lnTo>
                <a:lnTo>
                  <a:pt x="616932" y="326262"/>
                </a:lnTo>
                <a:lnTo>
                  <a:pt x="632998" y="279670"/>
                </a:lnTo>
                <a:lnTo>
                  <a:pt x="647457" y="231471"/>
                </a:lnTo>
                <a:lnTo>
                  <a:pt x="660311" y="183274"/>
                </a:lnTo>
                <a:lnTo>
                  <a:pt x="673164" y="133470"/>
                </a:lnTo>
                <a:lnTo>
                  <a:pt x="687623" y="86880"/>
                </a:lnTo>
                <a:lnTo>
                  <a:pt x="703688" y="40287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2A510EC-7E9B-4695-8E63-3D99BC1BD78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9" r="1" b="16610"/>
          <a:stretch/>
        </p:blipFill>
        <p:spPr bwMode="auto">
          <a:xfrm>
            <a:off x="8374896" y="-1"/>
            <a:ext cx="3817105" cy="4358732"/>
          </a:xfrm>
          <a:custGeom>
            <a:avLst/>
            <a:gdLst/>
            <a:ahLst/>
            <a:cxnLst/>
            <a:rect l="l" t="t" r="r" b="b"/>
            <a:pathLst>
              <a:path w="3817105" h="4358732">
                <a:moveTo>
                  <a:pt x="736393" y="0"/>
                </a:moveTo>
                <a:lnTo>
                  <a:pt x="3817105" y="0"/>
                </a:lnTo>
                <a:lnTo>
                  <a:pt x="3817105" y="3889118"/>
                </a:lnTo>
                <a:lnTo>
                  <a:pt x="3809451" y="3897920"/>
                </a:lnTo>
                <a:lnTo>
                  <a:pt x="3779873" y="3935283"/>
                </a:lnTo>
                <a:lnTo>
                  <a:pt x="3750294" y="3974202"/>
                </a:lnTo>
                <a:lnTo>
                  <a:pt x="3720715" y="4013123"/>
                </a:lnTo>
                <a:lnTo>
                  <a:pt x="3691137" y="4050486"/>
                </a:lnTo>
                <a:lnTo>
                  <a:pt x="3658443" y="4086293"/>
                </a:lnTo>
                <a:lnTo>
                  <a:pt x="3625750" y="4117428"/>
                </a:lnTo>
                <a:lnTo>
                  <a:pt x="3588389" y="4143894"/>
                </a:lnTo>
                <a:lnTo>
                  <a:pt x="3549469" y="4164133"/>
                </a:lnTo>
                <a:lnTo>
                  <a:pt x="3502765" y="4178144"/>
                </a:lnTo>
                <a:lnTo>
                  <a:pt x="3454504" y="4184371"/>
                </a:lnTo>
                <a:lnTo>
                  <a:pt x="3404689" y="4185928"/>
                </a:lnTo>
                <a:lnTo>
                  <a:pt x="3351757" y="4181257"/>
                </a:lnTo>
                <a:lnTo>
                  <a:pt x="3298827" y="4175031"/>
                </a:lnTo>
                <a:lnTo>
                  <a:pt x="3245895" y="4167246"/>
                </a:lnTo>
                <a:lnTo>
                  <a:pt x="3192965" y="4161020"/>
                </a:lnTo>
                <a:lnTo>
                  <a:pt x="3140033" y="4157905"/>
                </a:lnTo>
                <a:lnTo>
                  <a:pt x="3088660" y="4157905"/>
                </a:lnTo>
                <a:lnTo>
                  <a:pt x="3040401" y="4164133"/>
                </a:lnTo>
                <a:lnTo>
                  <a:pt x="2990584" y="4176588"/>
                </a:lnTo>
                <a:lnTo>
                  <a:pt x="2945436" y="4195268"/>
                </a:lnTo>
                <a:lnTo>
                  <a:pt x="2898733" y="4220178"/>
                </a:lnTo>
                <a:lnTo>
                  <a:pt x="2852031" y="4245087"/>
                </a:lnTo>
                <a:lnTo>
                  <a:pt x="2805326" y="4273108"/>
                </a:lnTo>
                <a:lnTo>
                  <a:pt x="2760179" y="4299574"/>
                </a:lnTo>
                <a:lnTo>
                  <a:pt x="2711919" y="4322926"/>
                </a:lnTo>
                <a:lnTo>
                  <a:pt x="2665215" y="4341608"/>
                </a:lnTo>
                <a:lnTo>
                  <a:pt x="2616954" y="4354063"/>
                </a:lnTo>
                <a:lnTo>
                  <a:pt x="2567139" y="4358732"/>
                </a:lnTo>
                <a:lnTo>
                  <a:pt x="2517322" y="4354063"/>
                </a:lnTo>
                <a:lnTo>
                  <a:pt x="2469061" y="4341608"/>
                </a:lnTo>
                <a:lnTo>
                  <a:pt x="2422358" y="4322926"/>
                </a:lnTo>
                <a:lnTo>
                  <a:pt x="2374097" y="4299574"/>
                </a:lnTo>
                <a:lnTo>
                  <a:pt x="2328950" y="4273108"/>
                </a:lnTo>
                <a:lnTo>
                  <a:pt x="2282247" y="4245087"/>
                </a:lnTo>
                <a:lnTo>
                  <a:pt x="2235543" y="4220178"/>
                </a:lnTo>
                <a:lnTo>
                  <a:pt x="2188840" y="4195268"/>
                </a:lnTo>
                <a:lnTo>
                  <a:pt x="2142137" y="4176588"/>
                </a:lnTo>
                <a:lnTo>
                  <a:pt x="2093877" y="4164133"/>
                </a:lnTo>
                <a:lnTo>
                  <a:pt x="2045616" y="4157905"/>
                </a:lnTo>
                <a:lnTo>
                  <a:pt x="1994241" y="4157905"/>
                </a:lnTo>
                <a:lnTo>
                  <a:pt x="1941311" y="4161020"/>
                </a:lnTo>
                <a:lnTo>
                  <a:pt x="1888381" y="4167246"/>
                </a:lnTo>
                <a:lnTo>
                  <a:pt x="1835449" y="4175031"/>
                </a:lnTo>
                <a:lnTo>
                  <a:pt x="1782517" y="4181257"/>
                </a:lnTo>
                <a:lnTo>
                  <a:pt x="1729587" y="4185928"/>
                </a:lnTo>
                <a:lnTo>
                  <a:pt x="1679772" y="4184371"/>
                </a:lnTo>
                <a:lnTo>
                  <a:pt x="1631511" y="4178144"/>
                </a:lnTo>
                <a:lnTo>
                  <a:pt x="1584807" y="4164133"/>
                </a:lnTo>
                <a:lnTo>
                  <a:pt x="1545888" y="4143894"/>
                </a:lnTo>
                <a:lnTo>
                  <a:pt x="1508524" y="4117428"/>
                </a:lnTo>
                <a:lnTo>
                  <a:pt x="1475833" y="4086293"/>
                </a:lnTo>
                <a:lnTo>
                  <a:pt x="1443139" y="4050486"/>
                </a:lnTo>
                <a:lnTo>
                  <a:pt x="1413561" y="4013123"/>
                </a:lnTo>
                <a:lnTo>
                  <a:pt x="1383982" y="3974202"/>
                </a:lnTo>
                <a:lnTo>
                  <a:pt x="1354403" y="3935283"/>
                </a:lnTo>
                <a:lnTo>
                  <a:pt x="1324825" y="3897920"/>
                </a:lnTo>
                <a:lnTo>
                  <a:pt x="1293688" y="3862114"/>
                </a:lnTo>
                <a:lnTo>
                  <a:pt x="1257882" y="3830977"/>
                </a:lnTo>
                <a:lnTo>
                  <a:pt x="1223632" y="3802954"/>
                </a:lnTo>
                <a:lnTo>
                  <a:pt x="1184713" y="3781161"/>
                </a:lnTo>
                <a:lnTo>
                  <a:pt x="1142680" y="3762479"/>
                </a:lnTo>
                <a:lnTo>
                  <a:pt x="1097534" y="3746911"/>
                </a:lnTo>
                <a:lnTo>
                  <a:pt x="1050829" y="3732900"/>
                </a:lnTo>
                <a:lnTo>
                  <a:pt x="1004127" y="3720445"/>
                </a:lnTo>
                <a:lnTo>
                  <a:pt x="955866" y="3707990"/>
                </a:lnTo>
                <a:lnTo>
                  <a:pt x="910720" y="3693979"/>
                </a:lnTo>
                <a:lnTo>
                  <a:pt x="865572" y="3678411"/>
                </a:lnTo>
                <a:lnTo>
                  <a:pt x="823540" y="3659729"/>
                </a:lnTo>
                <a:lnTo>
                  <a:pt x="786176" y="3636377"/>
                </a:lnTo>
                <a:lnTo>
                  <a:pt x="751927" y="3608355"/>
                </a:lnTo>
                <a:lnTo>
                  <a:pt x="723906" y="3574107"/>
                </a:lnTo>
                <a:lnTo>
                  <a:pt x="700555" y="3536742"/>
                </a:lnTo>
                <a:lnTo>
                  <a:pt x="681873" y="3494708"/>
                </a:lnTo>
                <a:lnTo>
                  <a:pt x="666305" y="3449562"/>
                </a:lnTo>
                <a:lnTo>
                  <a:pt x="652294" y="3404415"/>
                </a:lnTo>
                <a:lnTo>
                  <a:pt x="639839" y="3356154"/>
                </a:lnTo>
                <a:lnTo>
                  <a:pt x="627385" y="3309451"/>
                </a:lnTo>
                <a:lnTo>
                  <a:pt x="613373" y="3262746"/>
                </a:lnTo>
                <a:lnTo>
                  <a:pt x="597806" y="3217598"/>
                </a:lnTo>
                <a:lnTo>
                  <a:pt x="579124" y="3175564"/>
                </a:lnTo>
                <a:lnTo>
                  <a:pt x="557329" y="3136645"/>
                </a:lnTo>
                <a:lnTo>
                  <a:pt x="529308" y="3102395"/>
                </a:lnTo>
                <a:lnTo>
                  <a:pt x="498171" y="3066588"/>
                </a:lnTo>
                <a:lnTo>
                  <a:pt x="462365" y="3035453"/>
                </a:lnTo>
                <a:lnTo>
                  <a:pt x="423445" y="3005874"/>
                </a:lnTo>
                <a:lnTo>
                  <a:pt x="384526" y="2976295"/>
                </a:lnTo>
                <a:lnTo>
                  <a:pt x="345607" y="2946716"/>
                </a:lnTo>
                <a:lnTo>
                  <a:pt x="308243" y="2917136"/>
                </a:lnTo>
                <a:lnTo>
                  <a:pt x="272437" y="2884444"/>
                </a:lnTo>
                <a:lnTo>
                  <a:pt x="241302" y="2851752"/>
                </a:lnTo>
                <a:lnTo>
                  <a:pt x="214838" y="2814388"/>
                </a:lnTo>
                <a:lnTo>
                  <a:pt x="194599" y="2775468"/>
                </a:lnTo>
                <a:lnTo>
                  <a:pt x="180588" y="2728765"/>
                </a:lnTo>
                <a:lnTo>
                  <a:pt x="174361" y="2680504"/>
                </a:lnTo>
                <a:lnTo>
                  <a:pt x="172803" y="2630685"/>
                </a:lnTo>
                <a:lnTo>
                  <a:pt x="177474" y="2577754"/>
                </a:lnTo>
                <a:lnTo>
                  <a:pt x="183701" y="2524824"/>
                </a:lnTo>
                <a:lnTo>
                  <a:pt x="191485" y="2471892"/>
                </a:lnTo>
                <a:lnTo>
                  <a:pt x="197712" y="2418961"/>
                </a:lnTo>
                <a:lnTo>
                  <a:pt x="200827" y="2366031"/>
                </a:lnTo>
                <a:lnTo>
                  <a:pt x="200827" y="2314655"/>
                </a:lnTo>
                <a:lnTo>
                  <a:pt x="194599" y="2266395"/>
                </a:lnTo>
                <a:lnTo>
                  <a:pt x="182145" y="2218134"/>
                </a:lnTo>
                <a:lnTo>
                  <a:pt x="163463" y="2172986"/>
                </a:lnTo>
                <a:lnTo>
                  <a:pt x="140111" y="2126283"/>
                </a:lnTo>
                <a:lnTo>
                  <a:pt x="113645" y="2079579"/>
                </a:lnTo>
                <a:lnTo>
                  <a:pt x="85625" y="2032875"/>
                </a:lnTo>
                <a:lnTo>
                  <a:pt x="59159" y="1987726"/>
                </a:lnTo>
                <a:lnTo>
                  <a:pt x="35806" y="1939467"/>
                </a:lnTo>
                <a:lnTo>
                  <a:pt x="17126" y="1892762"/>
                </a:lnTo>
                <a:lnTo>
                  <a:pt x="4671" y="1844501"/>
                </a:lnTo>
                <a:lnTo>
                  <a:pt x="0" y="1794683"/>
                </a:lnTo>
                <a:lnTo>
                  <a:pt x="4671" y="1744867"/>
                </a:lnTo>
                <a:lnTo>
                  <a:pt x="17126" y="1696606"/>
                </a:lnTo>
                <a:lnTo>
                  <a:pt x="35806" y="1649901"/>
                </a:lnTo>
                <a:lnTo>
                  <a:pt x="59159" y="1601642"/>
                </a:lnTo>
                <a:lnTo>
                  <a:pt x="85625" y="1556494"/>
                </a:lnTo>
                <a:lnTo>
                  <a:pt x="113645" y="1509790"/>
                </a:lnTo>
                <a:lnTo>
                  <a:pt x="140111" y="1463086"/>
                </a:lnTo>
                <a:lnTo>
                  <a:pt x="163463" y="1416383"/>
                </a:lnTo>
                <a:lnTo>
                  <a:pt x="182145" y="1371234"/>
                </a:lnTo>
                <a:lnTo>
                  <a:pt x="194599" y="1322973"/>
                </a:lnTo>
                <a:lnTo>
                  <a:pt x="200827" y="1274714"/>
                </a:lnTo>
                <a:lnTo>
                  <a:pt x="200827" y="1223340"/>
                </a:lnTo>
                <a:lnTo>
                  <a:pt x="197712" y="1170407"/>
                </a:lnTo>
                <a:lnTo>
                  <a:pt x="191485" y="1117477"/>
                </a:lnTo>
                <a:lnTo>
                  <a:pt x="183701" y="1064545"/>
                </a:lnTo>
                <a:lnTo>
                  <a:pt x="177474" y="1011614"/>
                </a:lnTo>
                <a:lnTo>
                  <a:pt x="172803" y="958684"/>
                </a:lnTo>
                <a:lnTo>
                  <a:pt x="174361" y="908866"/>
                </a:lnTo>
                <a:lnTo>
                  <a:pt x="180588" y="860605"/>
                </a:lnTo>
                <a:lnTo>
                  <a:pt x="194599" y="813900"/>
                </a:lnTo>
                <a:lnTo>
                  <a:pt x="214838" y="774981"/>
                </a:lnTo>
                <a:lnTo>
                  <a:pt x="241302" y="737618"/>
                </a:lnTo>
                <a:lnTo>
                  <a:pt x="272437" y="704925"/>
                </a:lnTo>
                <a:lnTo>
                  <a:pt x="308243" y="672233"/>
                </a:lnTo>
                <a:lnTo>
                  <a:pt x="345607" y="642652"/>
                </a:lnTo>
                <a:lnTo>
                  <a:pt x="384526" y="613073"/>
                </a:lnTo>
                <a:lnTo>
                  <a:pt x="423445" y="583494"/>
                </a:lnTo>
                <a:lnTo>
                  <a:pt x="462365" y="553915"/>
                </a:lnTo>
                <a:lnTo>
                  <a:pt x="498171" y="522780"/>
                </a:lnTo>
                <a:lnTo>
                  <a:pt x="529308" y="486973"/>
                </a:lnTo>
                <a:lnTo>
                  <a:pt x="557329" y="452724"/>
                </a:lnTo>
                <a:lnTo>
                  <a:pt x="579124" y="413804"/>
                </a:lnTo>
                <a:lnTo>
                  <a:pt x="597806" y="371771"/>
                </a:lnTo>
                <a:lnTo>
                  <a:pt x="613373" y="326622"/>
                </a:lnTo>
                <a:lnTo>
                  <a:pt x="627385" y="279917"/>
                </a:lnTo>
                <a:lnTo>
                  <a:pt x="639839" y="233214"/>
                </a:lnTo>
                <a:lnTo>
                  <a:pt x="652294" y="184953"/>
                </a:lnTo>
                <a:lnTo>
                  <a:pt x="666305" y="139807"/>
                </a:lnTo>
                <a:lnTo>
                  <a:pt x="681873" y="94658"/>
                </a:lnTo>
                <a:lnTo>
                  <a:pt x="700555" y="52626"/>
                </a:lnTo>
                <a:lnTo>
                  <a:pt x="723906" y="15263"/>
                </a:ln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09ECD9-2545-4EC6-9C35-7F17BE406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4297" y="3780825"/>
            <a:ext cx="5221223" cy="741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sz="2000" b="1" cap="all" spc="400">
                <a:solidFill>
                  <a:schemeClr val="tx2"/>
                </a:solidFill>
              </a:rPr>
              <a:t>De Cocon</a:t>
            </a:r>
          </a:p>
        </p:txBody>
      </p:sp>
    </p:spTree>
    <p:extLst>
      <p:ext uri="{BB962C8B-B14F-4D97-AF65-F5344CB8AC3E}">
        <p14:creationId xmlns:p14="http://schemas.microsoft.com/office/powerpoint/2010/main" val="334908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3EBA7C1C-02C7-4B91-86C1-B9120C3E5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69F77D-6CA7-417E-BD29-3BEA71CB1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6CDB39-BB1E-422D-BFB9-4834CAD2C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20" y="804335"/>
            <a:ext cx="4232333" cy="16817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spc="200" dirty="0">
                <a:solidFill>
                  <a:schemeClr val="tx2"/>
                </a:solidFill>
                <a:latin typeface="+mj-lt"/>
              </a:rPr>
              <a:t>Eind idee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A024941-2DEB-4414-8BDC-A4B1CE780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67974" y="273933"/>
            <a:ext cx="2173946" cy="2171302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Afbeelding 6" descr="Afbeelding met zitten, taart, tafel, voedsel&#10;&#10;Automatisch gegenereerde beschrijving">
            <a:extLst>
              <a:ext uri="{FF2B5EF4-FFF2-40B4-BE49-F238E27FC236}">
                <a16:creationId xmlns:a16="http://schemas.microsoft.com/office/drawing/2014/main" id="{E53DDAF1-7FEE-4480-A5EF-25C587D2970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" r="5" b="41436"/>
          <a:stretch/>
        </p:blipFill>
        <p:spPr bwMode="auto">
          <a:xfrm>
            <a:off x="5664999" y="370840"/>
            <a:ext cx="1979894" cy="1977488"/>
          </a:xfrm>
          <a:custGeom>
            <a:avLst/>
            <a:gdLst/>
            <a:ahLst/>
            <a:cxnLst/>
            <a:rect l="l" t="t" r="r" b="b"/>
            <a:pathLst>
              <a:path w="1930108" h="1927762">
                <a:moveTo>
                  <a:pt x="965055" y="0"/>
                </a:moveTo>
                <a:lnTo>
                  <a:pt x="983782" y="1755"/>
                </a:lnTo>
                <a:lnTo>
                  <a:pt x="1001924" y="6437"/>
                </a:lnTo>
                <a:lnTo>
                  <a:pt x="1019481" y="13460"/>
                </a:lnTo>
                <a:lnTo>
                  <a:pt x="1037623" y="22239"/>
                </a:lnTo>
                <a:lnTo>
                  <a:pt x="1054595" y="32188"/>
                </a:lnTo>
                <a:lnTo>
                  <a:pt x="1072153" y="42722"/>
                </a:lnTo>
                <a:lnTo>
                  <a:pt x="1089710" y="52086"/>
                </a:lnTo>
                <a:lnTo>
                  <a:pt x="1107266" y="61450"/>
                </a:lnTo>
                <a:lnTo>
                  <a:pt x="1124238" y="68472"/>
                </a:lnTo>
                <a:lnTo>
                  <a:pt x="1142966" y="73154"/>
                </a:lnTo>
                <a:lnTo>
                  <a:pt x="1161108" y="75495"/>
                </a:lnTo>
                <a:lnTo>
                  <a:pt x="1180421" y="75495"/>
                </a:lnTo>
                <a:lnTo>
                  <a:pt x="1200319" y="74325"/>
                </a:lnTo>
                <a:lnTo>
                  <a:pt x="1220217" y="71984"/>
                </a:lnTo>
                <a:lnTo>
                  <a:pt x="1240115" y="69058"/>
                </a:lnTo>
                <a:lnTo>
                  <a:pt x="1260013" y="66717"/>
                </a:lnTo>
                <a:lnTo>
                  <a:pt x="1279911" y="64961"/>
                </a:lnTo>
                <a:lnTo>
                  <a:pt x="1298638" y="65546"/>
                </a:lnTo>
                <a:lnTo>
                  <a:pt x="1316781" y="67887"/>
                </a:lnTo>
                <a:lnTo>
                  <a:pt x="1334338" y="73154"/>
                </a:lnTo>
                <a:lnTo>
                  <a:pt x="1348969" y="80762"/>
                </a:lnTo>
                <a:lnTo>
                  <a:pt x="1363014" y="90712"/>
                </a:lnTo>
                <a:lnTo>
                  <a:pt x="1375304" y="102416"/>
                </a:lnTo>
                <a:lnTo>
                  <a:pt x="1387595" y="115876"/>
                </a:lnTo>
                <a:lnTo>
                  <a:pt x="1398714" y="129922"/>
                </a:lnTo>
                <a:lnTo>
                  <a:pt x="1409833" y="144553"/>
                </a:lnTo>
                <a:lnTo>
                  <a:pt x="1420953" y="159184"/>
                </a:lnTo>
                <a:lnTo>
                  <a:pt x="1432072" y="173229"/>
                </a:lnTo>
                <a:lnTo>
                  <a:pt x="1443777" y="186689"/>
                </a:lnTo>
                <a:lnTo>
                  <a:pt x="1457238" y="198395"/>
                </a:lnTo>
                <a:lnTo>
                  <a:pt x="1470113" y="208929"/>
                </a:lnTo>
                <a:lnTo>
                  <a:pt x="1484744" y="217122"/>
                </a:lnTo>
                <a:lnTo>
                  <a:pt x="1500545" y="224145"/>
                </a:lnTo>
                <a:lnTo>
                  <a:pt x="1517517" y="229997"/>
                </a:lnTo>
                <a:lnTo>
                  <a:pt x="1535073" y="235264"/>
                </a:lnTo>
                <a:lnTo>
                  <a:pt x="1552631" y="239946"/>
                </a:lnTo>
                <a:lnTo>
                  <a:pt x="1570773" y="244628"/>
                </a:lnTo>
                <a:lnTo>
                  <a:pt x="1587745" y="249895"/>
                </a:lnTo>
                <a:lnTo>
                  <a:pt x="1604717" y="255747"/>
                </a:lnTo>
                <a:lnTo>
                  <a:pt x="1620518" y="262771"/>
                </a:lnTo>
                <a:lnTo>
                  <a:pt x="1634564" y="271549"/>
                </a:lnTo>
                <a:lnTo>
                  <a:pt x="1647440" y="282083"/>
                </a:lnTo>
                <a:lnTo>
                  <a:pt x="1657973" y="294958"/>
                </a:lnTo>
                <a:lnTo>
                  <a:pt x="1666752" y="309004"/>
                </a:lnTo>
                <a:lnTo>
                  <a:pt x="1673775" y="324805"/>
                </a:lnTo>
                <a:lnTo>
                  <a:pt x="1679627" y="341777"/>
                </a:lnTo>
                <a:lnTo>
                  <a:pt x="1684894" y="358749"/>
                </a:lnTo>
                <a:lnTo>
                  <a:pt x="1689576" y="376891"/>
                </a:lnTo>
                <a:lnTo>
                  <a:pt x="1694258" y="394448"/>
                </a:lnTo>
                <a:lnTo>
                  <a:pt x="1699525" y="412005"/>
                </a:lnTo>
                <a:lnTo>
                  <a:pt x="1705377" y="428977"/>
                </a:lnTo>
                <a:lnTo>
                  <a:pt x="1712400" y="444779"/>
                </a:lnTo>
                <a:lnTo>
                  <a:pt x="1720594" y="459409"/>
                </a:lnTo>
                <a:lnTo>
                  <a:pt x="1731128" y="472285"/>
                </a:lnTo>
                <a:lnTo>
                  <a:pt x="1742833" y="485745"/>
                </a:lnTo>
                <a:lnTo>
                  <a:pt x="1756293" y="497449"/>
                </a:lnTo>
                <a:lnTo>
                  <a:pt x="1770339" y="508569"/>
                </a:lnTo>
                <a:lnTo>
                  <a:pt x="1785555" y="519688"/>
                </a:lnTo>
                <a:lnTo>
                  <a:pt x="1800186" y="530807"/>
                </a:lnTo>
                <a:lnTo>
                  <a:pt x="1814232" y="541928"/>
                </a:lnTo>
                <a:lnTo>
                  <a:pt x="1827691" y="554217"/>
                </a:lnTo>
                <a:lnTo>
                  <a:pt x="1839397" y="566507"/>
                </a:lnTo>
                <a:lnTo>
                  <a:pt x="1849346" y="580553"/>
                </a:lnTo>
                <a:lnTo>
                  <a:pt x="1856954" y="595183"/>
                </a:lnTo>
                <a:lnTo>
                  <a:pt x="1862221" y="612741"/>
                </a:lnTo>
                <a:lnTo>
                  <a:pt x="1864562" y="630883"/>
                </a:lnTo>
                <a:lnTo>
                  <a:pt x="1865147" y="649610"/>
                </a:lnTo>
                <a:lnTo>
                  <a:pt x="1863391" y="669508"/>
                </a:lnTo>
                <a:lnTo>
                  <a:pt x="1861050" y="689406"/>
                </a:lnTo>
                <a:lnTo>
                  <a:pt x="1858124" y="709304"/>
                </a:lnTo>
                <a:lnTo>
                  <a:pt x="1855783" y="729202"/>
                </a:lnTo>
                <a:lnTo>
                  <a:pt x="1854613" y="749100"/>
                </a:lnTo>
                <a:lnTo>
                  <a:pt x="1854613" y="768413"/>
                </a:lnTo>
                <a:lnTo>
                  <a:pt x="1856954" y="786555"/>
                </a:lnTo>
                <a:lnTo>
                  <a:pt x="1861635" y="804697"/>
                </a:lnTo>
                <a:lnTo>
                  <a:pt x="1868658" y="821669"/>
                </a:lnTo>
                <a:lnTo>
                  <a:pt x="1878023" y="839226"/>
                </a:lnTo>
                <a:lnTo>
                  <a:pt x="1887386" y="856784"/>
                </a:lnTo>
                <a:lnTo>
                  <a:pt x="1897920" y="874340"/>
                </a:lnTo>
                <a:lnTo>
                  <a:pt x="1907869" y="891312"/>
                </a:lnTo>
                <a:lnTo>
                  <a:pt x="1916648" y="909454"/>
                </a:lnTo>
                <a:lnTo>
                  <a:pt x="1923670" y="927012"/>
                </a:lnTo>
                <a:lnTo>
                  <a:pt x="1928352" y="945154"/>
                </a:lnTo>
                <a:lnTo>
                  <a:pt x="1930108" y="963881"/>
                </a:lnTo>
                <a:lnTo>
                  <a:pt x="1928352" y="982608"/>
                </a:lnTo>
                <a:lnTo>
                  <a:pt x="1923670" y="1000751"/>
                </a:lnTo>
                <a:lnTo>
                  <a:pt x="1916648" y="1018308"/>
                </a:lnTo>
                <a:lnTo>
                  <a:pt x="1907869" y="1036450"/>
                </a:lnTo>
                <a:lnTo>
                  <a:pt x="1897920" y="1053422"/>
                </a:lnTo>
                <a:lnTo>
                  <a:pt x="1887386" y="1070980"/>
                </a:lnTo>
                <a:lnTo>
                  <a:pt x="1878023" y="1088536"/>
                </a:lnTo>
                <a:lnTo>
                  <a:pt x="1868658" y="1106093"/>
                </a:lnTo>
                <a:lnTo>
                  <a:pt x="1861635" y="1123065"/>
                </a:lnTo>
                <a:lnTo>
                  <a:pt x="1856954" y="1141208"/>
                </a:lnTo>
                <a:lnTo>
                  <a:pt x="1854613" y="1159349"/>
                </a:lnTo>
                <a:lnTo>
                  <a:pt x="1854613" y="1178662"/>
                </a:lnTo>
                <a:lnTo>
                  <a:pt x="1855783" y="1198560"/>
                </a:lnTo>
                <a:lnTo>
                  <a:pt x="1858124" y="1218458"/>
                </a:lnTo>
                <a:lnTo>
                  <a:pt x="1861050" y="1238356"/>
                </a:lnTo>
                <a:lnTo>
                  <a:pt x="1863391" y="1258254"/>
                </a:lnTo>
                <a:lnTo>
                  <a:pt x="1865147" y="1278152"/>
                </a:lnTo>
                <a:lnTo>
                  <a:pt x="1864562" y="1296880"/>
                </a:lnTo>
                <a:lnTo>
                  <a:pt x="1862221" y="1315022"/>
                </a:lnTo>
                <a:lnTo>
                  <a:pt x="1856954" y="1332579"/>
                </a:lnTo>
                <a:lnTo>
                  <a:pt x="1849346" y="1347210"/>
                </a:lnTo>
                <a:lnTo>
                  <a:pt x="1839397" y="1361256"/>
                </a:lnTo>
                <a:lnTo>
                  <a:pt x="1827691" y="1373545"/>
                </a:lnTo>
                <a:lnTo>
                  <a:pt x="1814232" y="1385835"/>
                </a:lnTo>
                <a:lnTo>
                  <a:pt x="1800186" y="1396955"/>
                </a:lnTo>
                <a:lnTo>
                  <a:pt x="1785555" y="1408074"/>
                </a:lnTo>
                <a:lnTo>
                  <a:pt x="1770339" y="1419194"/>
                </a:lnTo>
                <a:lnTo>
                  <a:pt x="1756293" y="1430313"/>
                </a:lnTo>
                <a:lnTo>
                  <a:pt x="1742833" y="1442017"/>
                </a:lnTo>
                <a:lnTo>
                  <a:pt x="1731128" y="1455478"/>
                </a:lnTo>
                <a:lnTo>
                  <a:pt x="1720594" y="1468353"/>
                </a:lnTo>
                <a:lnTo>
                  <a:pt x="1712400" y="1482984"/>
                </a:lnTo>
                <a:lnTo>
                  <a:pt x="1705377" y="1498785"/>
                </a:lnTo>
                <a:lnTo>
                  <a:pt x="1699525" y="1515757"/>
                </a:lnTo>
                <a:lnTo>
                  <a:pt x="1694258" y="1533315"/>
                </a:lnTo>
                <a:lnTo>
                  <a:pt x="1689576" y="1550871"/>
                </a:lnTo>
                <a:lnTo>
                  <a:pt x="1684894" y="1569014"/>
                </a:lnTo>
                <a:lnTo>
                  <a:pt x="1679627" y="1585985"/>
                </a:lnTo>
                <a:lnTo>
                  <a:pt x="1673775" y="1602957"/>
                </a:lnTo>
                <a:lnTo>
                  <a:pt x="1666752" y="1618758"/>
                </a:lnTo>
                <a:lnTo>
                  <a:pt x="1657973" y="1632804"/>
                </a:lnTo>
                <a:lnTo>
                  <a:pt x="1647440" y="1645679"/>
                </a:lnTo>
                <a:lnTo>
                  <a:pt x="1634564" y="1656213"/>
                </a:lnTo>
                <a:lnTo>
                  <a:pt x="1620518" y="1664992"/>
                </a:lnTo>
                <a:lnTo>
                  <a:pt x="1604717" y="1672015"/>
                </a:lnTo>
                <a:lnTo>
                  <a:pt x="1587745" y="1677867"/>
                </a:lnTo>
                <a:lnTo>
                  <a:pt x="1570773" y="1683134"/>
                </a:lnTo>
                <a:lnTo>
                  <a:pt x="1552631" y="1687816"/>
                </a:lnTo>
                <a:lnTo>
                  <a:pt x="1535073" y="1692498"/>
                </a:lnTo>
                <a:lnTo>
                  <a:pt x="1517517" y="1697766"/>
                </a:lnTo>
                <a:lnTo>
                  <a:pt x="1500545" y="1703618"/>
                </a:lnTo>
                <a:lnTo>
                  <a:pt x="1484744" y="1710641"/>
                </a:lnTo>
                <a:lnTo>
                  <a:pt x="1470113" y="1718834"/>
                </a:lnTo>
                <a:lnTo>
                  <a:pt x="1457238" y="1729368"/>
                </a:lnTo>
                <a:lnTo>
                  <a:pt x="1443777" y="1741073"/>
                </a:lnTo>
                <a:lnTo>
                  <a:pt x="1432072" y="1754533"/>
                </a:lnTo>
                <a:lnTo>
                  <a:pt x="1420953" y="1768579"/>
                </a:lnTo>
                <a:lnTo>
                  <a:pt x="1409833" y="1783209"/>
                </a:lnTo>
                <a:lnTo>
                  <a:pt x="1398714" y="1797840"/>
                </a:lnTo>
                <a:lnTo>
                  <a:pt x="1387595" y="1811886"/>
                </a:lnTo>
                <a:lnTo>
                  <a:pt x="1375304" y="1825346"/>
                </a:lnTo>
                <a:lnTo>
                  <a:pt x="1363014" y="1837051"/>
                </a:lnTo>
                <a:lnTo>
                  <a:pt x="1348969" y="1847000"/>
                </a:lnTo>
                <a:lnTo>
                  <a:pt x="1334338" y="1854608"/>
                </a:lnTo>
                <a:lnTo>
                  <a:pt x="1316781" y="1859875"/>
                </a:lnTo>
                <a:lnTo>
                  <a:pt x="1298638" y="1862216"/>
                </a:lnTo>
                <a:lnTo>
                  <a:pt x="1279911" y="1862801"/>
                </a:lnTo>
                <a:lnTo>
                  <a:pt x="1260013" y="1861046"/>
                </a:lnTo>
                <a:lnTo>
                  <a:pt x="1240115" y="1858705"/>
                </a:lnTo>
                <a:lnTo>
                  <a:pt x="1220217" y="1855778"/>
                </a:lnTo>
                <a:lnTo>
                  <a:pt x="1200319" y="1853438"/>
                </a:lnTo>
                <a:lnTo>
                  <a:pt x="1180421" y="1852267"/>
                </a:lnTo>
                <a:lnTo>
                  <a:pt x="1161108" y="1852267"/>
                </a:lnTo>
                <a:lnTo>
                  <a:pt x="1142966" y="1854608"/>
                </a:lnTo>
                <a:lnTo>
                  <a:pt x="1124238" y="1859290"/>
                </a:lnTo>
                <a:lnTo>
                  <a:pt x="1107266" y="1866313"/>
                </a:lnTo>
                <a:lnTo>
                  <a:pt x="1089710" y="1875677"/>
                </a:lnTo>
                <a:lnTo>
                  <a:pt x="1072153" y="1885041"/>
                </a:lnTo>
                <a:lnTo>
                  <a:pt x="1054595" y="1895574"/>
                </a:lnTo>
                <a:lnTo>
                  <a:pt x="1037623" y="1905524"/>
                </a:lnTo>
                <a:lnTo>
                  <a:pt x="1019481" y="1914302"/>
                </a:lnTo>
                <a:lnTo>
                  <a:pt x="1001924" y="1921325"/>
                </a:lnTo>
                <a:lnTo>
                  <a:pt x="983782" y="1926007"/>
                </a:lnTo>
                <a:lnTo>
                  <a:pt x="965055" y="1927762"/>
                </a:lnTo>
                <a:lnTo>
                  <a:pt x="946327" y="1926007"/>
                </a:lnTo>
                <a:lnTo>
                  <a:pt x="928184" y="1921325"/>
                </a:lnTo>
                <a:lnTo>
                  <a:pt x="910628" y="1914302"/>
                </a:lnTo>
                <a:lnTo>
                  <a:pt x="892485" y="1905524"/>
                </a:lnTo>
                <a:lnTo>
                  <a:pt x="875513" y="1895574"/>
                </a:lnTo>
                <a:lnTo>
                  <a:pt x="857956" y="1885041"/>
                </a:lnTo>
                <a:lnTo>
                  <a:pt x="840399" y="1875677"/>
                </a:lnTo>
                <a:lnTo>
                  <a:pt x="822842" y="1866313"/>
                </a:lnTo>
                <a:lnTo>
                  <a:pt x="805286" y="1859290"/>
                </a:lnTo>
                <a:lnTo>
                  <a:pt x="787143" y="1854608"/>
                </a:lnTo>
                <a:lnTo>
                  <a:pt x="769000" y="1852267"/>
                </a:lnTo>
                <a:lnTo>
                  <a:pt x="749687" y="1852267"/>
                </a:lnTo>
                <a:lnTo>
                  <a:pt x="729789" y="1853438"/>
                </a:lnTo>
                <a:lnTo>
                  <a:pt x="709892" y="1855778"/>
                </a:lnTo>
                <a:lnTo>
                  <a:pt x="689993" y="1858705"/>
                </a:lnTo>
                <a:lnTo>
                  <a:pt x="670095" y="1861046"/>
                </a:lnTo>
                <a:lnTo>
                  <a:pt x="650197" y="1862801"/>
                </a:lnTo>
                <a:lnTo>
                  <a:pt x="631470" y="1862216"/>
                </a:lnTo>
                <a:lnTo>
                  <a:pt x="613328" y="1859875"/>
                </a:lnTo>
                <a:lnTo>
                  <a:pt x="595771" y="1854608"/>
                </a:lnTo>
                <a:lnTo>
                  <a:pt x="581140" y="1847000"/>
                </a:lnTo>
                <a:lnTo>
                  <a:pt x="567094" y="1837051"/>
                </a:lnTo>
                <a:lnTo>
                  <a:pt x="554804" y="1825346"/>
                </a:lnTo>
                <a:lnTo>
                  <a:pt x="542514" y="1811886"/>
                </a:lnTo>
                <a:lnTo>
                  <a:pt x="531394" y="1797840"/>
                </a:lnTo>
                <a:lnTo>
                  <a:pt x="520275" y="1783209"/>
                </a:lnTo>
                <a:lnTo>
                  <a:pt x="509156" y="1768579"/>
                </a:lnTo>
                <a:lnTo>
                  <a:pt x="498036" y="1754533"/>
                </a:lnTo>
                <a:lnTo>
                  <a:pt x="486331" y="1741073"/>
                </a:lnTo>
                <a:lnTo>
                  <a:pt x="472871" y="1729368"/>
                </a:lnTo>
                <a:lnTo>
                  <a:pt x="459996" y="1718834"/>
                </a:lnTo>
                <a:lnTo>
                  <a:pt x="445365" y="1710641"/>
                </a:lnTo>
                <a:lnTo>
                  <a:pt x="429563" y="1703618"/>
                </a:lnTo>
                <a:lnTo>
                  <a:pt x="412592" y="1697766"/>
                </a:lnTo>
                <a:lnTo>
                  <a:pt x="395034" y="1692498"/>
                </a:lnTo>
                <a:lnTo>
                  <a:pt x="377478" y="1687816"/>
                </a:lnTo>
                <a:lnTo>
                  <a:pt x="359335" y="1683134"/>
                </a:lnTo>
                <a:lnTo>
                  <a:pt x="342364" y="1677867"/>
                </a:lnTo>
                <a:lnTo>
                  <a:pt x="325391" y="1672015"/>
                </a:lnTo>
                <a:lnTo>
                  <a:pt x="309591" y="1664992"/>
                </a:lnTo>
                <a:lnTo>
                  <a:pt x="295544" y="1656213"/>
                </a:lnTo>
                <a:lnTo>
                  <a:pt x="282669" y="1645679"/>
                </a:lnTo>
                <a:lnTo>
                  <a:pt x="272135" y="1632804"/>
                </a:lnTo>
                <a:lnTo>
                  <a:pt x="263357" y="1618758"/>
                </a:lnTo>
                <a:lnTo>
                  <a:pt x="256334" y="1602957"/>
                </a:lnTo>
                <a:lnTo>
                  <a:pt x="250482" y="1585985"/>
                </a:lnTo>
                <a:lnTo>
                  <a:pt x="245215" y="1569014"/>
                </a:lnTo>
                <a:lnTo>
                  <a:pt x="240533" y="1550871"/>
                </a:lnTo>
                <a:lnTo>
                  <a:pt x="235850" y="1533315"/>
                </a:lnTo>
                <a:lnTo>
                  <a:pt x="230583" y="1515757"/>
                </a:lnTo>
                <a:lnTo>
                  <a:pt x="224731" y="1498785"/>
                </a:lnTo>
                <a:lnTo>
                  <a:pt x="217708" y="1482984"/>
                </a:lnTo>
                <a:lnTo>
                  <a:pt x="209515" y="1468353"/>
                </a:lnTo>
                <a:lnTo>
                  <a:pt x="198981" y="1455478"/>
                </a:lnTo>
                <a:lnTo>
                  <a:pt x="187276" y="1442017"/>
                </a:lnTo>
                <a:lnTo>
                  <a:pt x="173816" y="1430313"/>
                </a:lnTo>
                <a:lnTo>
                  <a:pt x="159184" y="1419194"/>
                </a:lnTo>
                <a:lnTo>
                  <a:pt x="144554" y="1408074"/>
                </a:lnTo>
                <a:lnTo>
                  <a:pt x="129923" y="1396955"/>
                </a:lnTo>
                <a:lnTo>
                  <a:pt x="115877" y="1385835"/>
                </a:lnTo>
                <a:lnTo>
                  <a:pt x="102417" y="1373545"/>
                </a:lnTo>
                <a:lnTo>
                  <a:pt x="90712" y="1361256"/>
                </a:lnTo>
                <a:lnTo>
                  <a:pt x="80763" y="1347210"/>
                </a:lnTo>
                <a:lnTo>
                  <a:pt x="73155" y="1332579"/>
                </a:lnTo>
                <a:lnTo>
                  <a:pt x="67888" y="1315022"/>
                </a:lnTo>
                <a:lnTo>
                  <a:pt x="65547" y="1296880"/>
                </a:lnTo>
                <a:lnTo>
                  <a:pt x="64961" y="1278152"/>
                </a:lnTo>
                <a:lnTo>
                  <a:pt x="66717" y="1258254"/>
                </a:lnTo>
                <a:lnTo>
                  <a:pt x="69058" y="1238356"/>
                </a:lnTo>
                <a:lnTo>
                  <a:pt x="71984" y="1218458"/>
                </a:lnTo>
                <a:lnTo>
                  <a:pt x="74326" y="1198560"/>
                </a:lnTo>
                <a:lnTo>
                  <a:pt x="75496" y="1178662"/>
                </a:lnTo>
                <a:lnTo>
                  <a:pt x="75496" y="1159349"/>
                </a:lnTo>
                <a:lnTo>
                  <a:pt x="73155" y="1141208"/>
                </a:lnTo>
                <a:lnTo>
                  <a:pt x="68473" y="1123065"/>
                </a:lnTo>
                <a:lnTo>
                  <a:pt x="61450" y="1106093"/>
                </a:lnTo>
                <a:lnTo>
                  <a:pt x="52672" y="1088536"/>
                </a:lnTo>
                <a:lnTo>
                  <a:pt x="42722" y="1070980"/>
                </a:lnTo>
                <a:lnTo>
                  <a:pt x="32189" y="1053422"/>
                </a:lnTo>
                <a:lnTo>
                  <a:pt x="22240" y="1036450"/>
                </a:lnTo>
                <a:lnTo>
                  <a:pt x="13461" y="1018308"/>
                </a:lnTo>
                <a:lnTo>
                  <a:pt x="6438" y="1000751"/>
                </a:lnTo>
                <a:lnTo>
                  <a:pt x="1756" y="982608"/>
                </a:lnTo>
                <a:lnTo>
                  <a:pt x="0" y="963881"/>
                </a:lnTo>
                <a:lnTo>
                  <a:pt x="1756" y="945154"/>
                </a:lnTo>
                <a:lnTo>
                  <a:pt x="6438" y="927012"/>
                </a:lnTo>
                <a:lnTo>
                  <a:pt x="13461" y="909454"/>
                </a:lnTo>
                <a:lnTo>
                  <a:pt x="22240" y="891312"/>
                </a:lnTo>
                <a:lnTo>
                  <a:pt x="32189" y="874340"/>
                </a:lnTo>
                <a:lnTo>
                  <a:pt x="42722" y="856784"/>
                </a:lnTo>
                <a:lnTo>
                  <a:pt x="52672" y="839226"/>
                </a:lnTo>
                <a:lnTo>
                  <a:pt x="61450" y="821669"/>
                </a:lnTo>
                <a:lnTo>
                  <a:pt x="68473" y="804697"/>
                </a:lnTo>
                <a:lnTo>
                  <a:pt x="73155" y="786555"/>
                </a:lnTo>
                <a:lnTo>
                  <a:pt x="75496" y="768413"/>
                </a:lnTo>
                <a:lnTo>
                  <a:pt x="75496" y="749100"/>
                </a:lnTo>
                <a:lnTo>
                  <a:pt x="74326" y="729202"/>
                </a:lnTo>
                <a:lnTo>
                  <a:pt x="71984" y="709304"/>
                </a:lnTo>
                <a:lnTo>
                  <a:pt x="69058" y="689406"/>
                </a:lnTo>
                <a:lnTo>
                  <a:pt x="66717" y="669508"/>
                </a:lnTo>
                <a:lnTo>
                  <a:pt x="64961" y="649610"/>
                </a:lnTo>
                <a:lnTo>
                  <a:pt x="65547" y="630883"/>
                </a:lnTo>
                <a:lnTo>
                  <a:pt x="67888" y="612741"/>
                </a:lnTo>
                <a:lnTo>
                  <a:pt x="73155" y="595183"/>
                </a:lnTo>
                <a:lnTo>
                  <a:pt x="80763" y="580553"/>
                </a:lnTo>
                <a:lnTo>
                  <a:pt x="90712" y="566507"/>
                </a:lnTo>
                <a:lnTo>
                  <a:pt x="102417" y="554217"/>
                </a:lnTo>
                <a:lnTo>
                  <a:pt x="115877" y="541928"/>
                </a:lnTo>
                <a:lnTo>
                  <a:pt x="129923" y="530807"/>
                </a:lnTo>
                <a:lnTo>
                  <a:pt x="144554" y="519688"/>
                </a:lnTo>
                <a:lnTo>
                  <a:pt x="159184" y="508569"/>
                </a:lnTo>
                <a:lnTo>
                  <a:pt x="173816" y="497449"/>
                </a:lnTo>
                <a:lnTo>
                  <a:pt x="187276" y="485745"/>
                </a:lnTo>
                <a:lnTo>
                  <a:pt x="198981" y="472285"/>
                </a:lnTo>
                <a:lnTo>
                  <a:pt x="209515" y="459409"/>
                </a:lnTo>
                <a:lnTo>
                  <a:pt x="217708" y="444779"/>
                </a:lnTo>
                <a:lnTo>
                  <a:pt x="224731" y="428977"/>
                </a:lnTo>
                <a:lnTo>
                  <a:pt x="230583" y="412005"/>
                </a:lnTo>
                <a:lnTo>
                  <a:pt x="235850" y="394448"/>
                </a:lnTo>
                <a:lnTo>
                  <a:pt x="240533" y="376891"/>
                </a:lnTo>
                <a:lnTo>
                  <a:pt x="245215" y="358749"/>
                </a:lnTo>
                <a:lnTo>
                  <a:pt x="250482" y="341777"/>
                </a:lnTo>
                <a:lnTo>
                  <a:pt x="256334" y="324805"/>
                </a:lnTo>
                <a:lnTo>
                  <a:pt x="263357" y="309004"/>
                </a:lnTo>
                <a:lnTo>
                  <a:pt x="272135" y="294958"/>
                </a:lnTo>
                <a:lnTo>
                  <a:pt x="282669" y="282083"/>
                </a:lnTo>
                <a:lnTo>
                  <a:pt x="295544" y="271549"/>
                </a:lnTo>
                <a:lnTo>
                  <a:pt x="309591" y="262771"/>
                </a:lnTo>
                <a:lnTo>
                  <a:pt x="325391" y="255747"/>
                </a:lnTo>
                <a:lnTo>
                  <a:pt x="342364" y="249895"/>
                </a:lnTo>
                <a:lnTo>
                  <a:pt x="359335" y="244628"/>
                </a:lnTo>
                <a:lnTo>
                  <a:pt x="377478" y="239946"/>
                </a:lnTo>
                <a:lnTo>
                  <a:pt x="395034" y="235264"/>
                </a:lnTo>
                <a:lnTo>
                  <a:pt x="412592" y="229997"/>
                </a:lnTo>
                <a:lnTo>
                  <a:pt x="429563" y="224145"/>
                </a:lnTo>
                <a:lnTo>
                  <a:pt x="445365" y="217122"/>
                </a:lnTo>
                <a:lnTo>
                  <a:pt x="459996" y="208929"/>
                </a:lnTo>
                <a:lnTo>
                  <a:pt x="472871" y="198395"/>
                </a:lnTo>
                <a:lnTo>
                  <a:pt x="486331" y="186689"/>
                </a:lnTo>
                <a:lnTo>
                  <a:pt x="498036" y="173229"/>
                </a:lnTo>
                <a:lnTo>
                  <a:pt x="509156" y="159184"/>
                </a:lnTo>
                <a:lnTo>
                  <a:pt x="520275" y="144553"/>
                </a:lnTo>
                <a:lnTo>
                  <a:pt x="531394" y="129922"/>
                </a:lnTo>
                <a:lnTo>
                  <a:pt x="542514" y="115876"/>
                </a:lnTo>
                <a:lnTo>
                  <a:pt x="554804" y="102416"/>
                </a:lnTo>
                <a:lnTo>
                  <a:pt x="567094" y="90712"/>
                </a:lnTo>
                <a:lnTo>
                  <a:pt x="581140" y="80762"/>
                </a:lnTo>
                <a:lnTo>
                  <a:pt x="595771" y="73154"/>
                </a:lnTo>
                <a:lnTo>
                  <a:pt x="613328" y="67887"/>
                </a:lnTo>
                <a:lnTo>
                  <a:pt x="631470" y="65546"/>
                </a:lnTo>
                <a:lnTo>
                  <a:pt x="650197" y="64961"/>
                </a:lnTo>
                <a:lnTo>
                  <a:pt x="670095" y="66717"/>
                </a:lnTo>
                <a:lnTo>
                  <a:pt x="689993" y="69058"/>
                </a:lnTo>
                <a:lnTo>
                  <a:pt x="709892" y="71984"/>
                </a:lnTo>
                <a:lnTo>
                  <a:pt x="729789" y="74325"/>
                </a:lnTo>
                <a:lnTo>
                  <a:pt x="749687" y="75495"/>
                </a:lnTo>
                <a:lnTo>
                  <a:pt x="769000" y="75495"/>
                </a:lnTo>
                <a:lnTo>
                  <a:pt x="787143" y="73154"/>
                </a:lnTo>
                <a:lnTo>
                  <a:pt x="805286" y="68472"/>
                </a:lnTo>
                <a:lnTo>
                  <a:pt x="822842" y="61450"/>
                </a:lnTo>
                <a:lnTo>
                  <a:pt x="840399" y="52086"/>
                </a:lnTo>
                <a:lnTo>
                  <a:pt x="857956" y="42722"/>
                </a:lnTo>
                <a:lnTo>
                  <a:pt x="875513" y="32188"/>
                </a:lnTo>
                <a:lnTo>
                  <a:pt x="892485" y="22239"/>
                </a:lnTo>
                <a:lnTo>
                  <a:pt x="910628" y="13460"/>
                </a:lnTo>
                <a:lnTo>
                  <a:pt x="928184" y="6437"/>
                </a:lnTo>
                <a:lnTo>
                  <a:pt x="946327" y="1755"/>
                </a:ln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574E0A-C92B-4138-AFEF-0A4D7744C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20" y="2871982"/>
            <a:ext cx="4232333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sz="1800" dirty="0" err="1">
                <a:solidFill>
                  <a:schemeClr val="tx1"/>
                </a:solidFill>
              </a:rPr>
              <a:t>Gebouwen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563FBA8-D302-415D-ACB8-C0406838D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805" y="2554317"/>
            <a:ext cx="3185554" cy="3181684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B097F37-39FE-4C12-9661-701644B72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8338" y="1"/>
            <a:ext cx="4163662" cy="3716538"/>
          </a:xfrm>
          <a:custGeom>
            <a:avLst/>
            <a:gdLst>
              <a:gd name="connsiteX0" fmla="*/ 262616 w 4163662"/>
              <a:gd name="connsiteY0" fmla="*/ 0 h 3716538"/>
              <a:gd name="connsiteX1" fmla="*/ 4163662 w 4163662"/>
              <a:gd name="connsiteY1" fmla="*/ 0 h 3716538"/>
              <a:gd name="connsiteX2" fmla="*/ 4163662 w 4163662"/>
              <a:gd name="connsiteY2" fmla="*/ 3079653 h 3716538"/>
              <a:gd name="connsiteX3" fmla="*/ 4124349 w 4163662"/>
              <a:gd name="connsiteY3" fmla="*/ 3091447 h 3716538"/>
              <a:gd name="connsiteX4" fmla="*/ 4078224 w 4163662"/>
              <a:gd name="connsiteY4" fmla="*/ 3107352 h 3716538"/>
              <a:gd name="connsiteX5" fmla="*/ 4035278 w 4163662"/>
              <a:gd name="connsiteY5" fmla="*/ 3126440 h 3716538"/>
              <a:gd name="connsiteX6" fmla="*/ 3995515 w 4163662"/>
              <a:gd name="connsiteY6" fmla="*/ 3148706 h 3716538"/>
              <a:gd name="connsiteX7" fmla="*/ 3960521 w 4163662"/>
              <a:gd name="connsiteY7" fmla="*/ 3177336 h 3716538"/>
              <a:gd name="connsiteX8" fmla="*/ 3923938 w 4163662"/>
              <a:gd name="connsiteY8" fmla="*/ 3209149 h 3716538"/>
              <a:gd name="connsiteX9" fmla="*/ 3892126 w 4163662"/>
              <a:gd name="connsiteY9" fmla="*/ 3245731 h 3716538"/>
              <a:gd name="connsiteX10" fmla="*/ 3861906 w 4163662"/>
              <a:gd name="connsiteY10" fmla="*/ 3283905 h 3716538"/>
              <a:gd name="connsiteX11" fmla="*/ 3831684 w 4163662"/>
              <a:gd name="connsiteY11" fmla="*/ 3323668 h 3716538"/>
              <a:gd name="connsiteX12" fmla="*/ 3801464 w 4163662"/>
              <a:gd name="connsiteY12" fmla="*/ 3363433 h 3716538"/>
              <a:gd name="connsiteX13" fmla="*/ 3771243 w 4163662"/>
              <a:gd name="connsiteY13" fmla="*/ 3401607 h 3716538"/>
              <a:gd name="connsiteX14" fmla="*/ 3737841 w 4163662"/>
              <a:gd name="connsiteY14" fmla="*/ 3438189 h 3716538"/>
              <a:gd name="connsiteX15" fmla="*/ 3704438 w 4163662"/>
              <a:gd name="connsiteY15" fmla="*/ 3470000 h 3716538"/>
              <a:gd name="connsiteX16" fmla="*/ 3666266 w 4163662"/>
              <a:gd name="connsiteY16" fmla="*/ 3497040 h 3716538"/>
              <a:gd name="connsiteX17" fmla="*/ 3626502 w 4163662"/>
              <a:gd name="connsiteY17" fmla="*/ 3517718 h 3716538"/>
              <a:gd name="connsiteX18" fmla="*/ 3578783 w 4163662"/>
              <a:gd name="connsiteY18" fmla="*/ 3532034 h 3716538"/>
              <a:gd name="connsiteX19" fmla="*/ 3529475 w 4163662"/>
              <a:gd name="connsiteY19" fmla="*/ 3538396 h 3716538"/>
              <a:gd name="connsiteX20" fmla="*/ 3478578 w 4163662"/>
              <a:gd name="connsiteY20" fmla="*/ 3539986 h 3716538"/>
              <a:gd name="connsiteX21" fmla="*/ 3424498 w 4163662"/>
              <a:gd name="connsiteY21" fmla="*/ 3535214 h 3716538"/>
              <a:gd name="connsiteX22" fmla="*/ 3370419 w 4163662"/>
              <a:gd name="connsiteY22" fmla="*/ 3528852 h 3716538"/>
              <a:gd name="connsiteX23" fmla="*/ 3316339 w 4163662"/>
              <a:gd name="connsiteY23" fmla="*/ 3520898 h 3716538"/>
              <a:gd name="connsiteX24" fmla="*/ 3262260 w 4163662"/>
              <a:gd name="connsiteY24" fmla="*/ 3514538 h 3716538"/>
              <a:gd name="connsiteX25" fmla="*/ 3208180 w 4163662"/>
              <a:gd name="connsiteY25" fmla="*/ 3511356 h 3716538"/>
              <a:gd name="connsiteX26" fmla="*/ 3155691 w 4163662"/>
              <a:gd name="connsiteY26" fmla="*/ 3511356 h 3716538"/>
              <a:gd name="connsiteX27" fmla="*/ 3106385 w 4163662"/>
              <a:gd name="connsiteY27" fmla="*/ 3517718 h 3716538"/>
              <a:gd name="connsiteX28" fmla="*/ 3055486 w 4163662"/>
              <a:gd name="connsiteY28" fmla="*/ 3530443 h 3716538"/>
              <a:gd name="connsiteX29" fmla="*/ 3009359 w 4163662"/>
              <a:gd name="connsiteY29" fmla="*/ 3549529 h 3716538"/>
              <a:gd name="connsiteX30" fmla="*/ 2961643 w 4163662"/>
              <a:gd name="connsiteY30" fmla="*/ 3574979 h 3716538"/>
              <a:gd name="connsiteX31" fmla="*/ 2913926 w 4163662"/>
              <a:gd name="connsiteY31" fmla="*/ 3600429 h 3716538"/>
              <a:gd name="connsiteX32" fmla="*/ 2866208 w 4163662"/>
              <a:gd name="connsiteY32" fmla="*/ 3629057 h 3716538"/>
              <a:gd name="connsiteX33" fmla="*/ 2820080 w 4163662"/>
              <a:gd name="connsiteY33" fmla="*/ 3656097 h 3716538"/>
              <a:gd name="connsiteX34" fmla="*/ 2770775 w 4163662"/>
              <a:gd name="connsiteY34" fmla="*/ 3679956 h 3716538"/>
              <a:gd name="connsiteX35" fmla="*/ 2723057 w 4163662"/>
              <a:gd name="connsiteY35" fmla="*/ 3699043 h 3716538"/>
              <a:gd name="connsiteX36" fmla="*/ 2673748 w 4163662"/>
              <a:gd name="connsiteY36" fmla="*/ 3711768 h 3716538"/>
              <a:gd name="connsiteX37" fmla="*/ 2622852 w 4163662"/>
              <a:gd name="connsiteY37" fmla="*/ 3716538 h 3716538"/>
              <a:gd name="connsiteX38" fmla="*/ 2571954 w 4163662"/>
              <a:gd name="connsiteY38" fmla="*/ 3711768 h 3716538"/>
              <a:gd name="connsiteX39" fmla="*/ 2522645 w 4163662"/>
              <a:gd name="connsiteY39" fmla="*/ 3699043 h 3716538"/>
              <a:gd name="connsiteX40" fmla="*/ 2474930 w 4163662"/>
              <a:gd name="connsiteY40" fmla="*/ 3679956 h 3716538"/>
              <a:gd name="connsiteX41" fmla="*/ 2425622 w 4163662"/>
              <a:gd name="connsiteY41" fmla="*/ 3656097 h 3716538"/>
              <a:gd name="connsiteX42" fmla="*/ 2379494 w 4163662"/>
              <a:gd name="connsiteY42" fmla="*/ 3629057 h 3716538"/>
              <a:gd name="connsiteX43" fmla="*/ 2331777 w 4163662"/>
              <a:gd name="connsiteY43" fmla="*/ 3600429 h 3716538"/>
              <a:gd name="connsiteX44" fmla="*/ 2284059 w 4163662"/>
              <a:gd name="connsiteY44" fmla="*/ 3574979 h 3716538"/>
              <a:gd name="connsiteX45" fmla="*/ 2236344 w 4163662"/>
              <a:gd name="connsiteY45" fmla="*/ 3549529 h 3716538"/>
              <a:gd name="connsiteX46" fmla="*/ 2188627 w 4163662"/>
              <a:gd name="connsiteY46" fmla="*/ 3530443 h 3716538"/>
              <a:gd name="connsiteX47" fmla="*/ 2139319 w 4163662"/>
              <a:gd name="connsiteY47" fmla="*/ 3517718 h 3716538"/>
              <a:gd name="connsiteX48" fmla="*/ 2090011 w 4163662"/>
              <a:gd name="connsiteY48" fmla="*/ 3511356 h 3716538"/>
              <a:gd name="connsiteX49" fmla="*/ 2037520 w 4163662"/>
              <a:gd name="connsiteY49" fmla="*/ 3511356 h 3716538"/>
              <a:gd name="connsiteX50" fmla="*/ 1983442 w 4163662"/>
              <a:gd name="connsiteY50" fmla="*/ 3514538 h 3716538"/>
              <a:gd name="connsiteX51" fmla="*/ 1929363 w 4163662"/>
              <a:gd name="connsiteY51" fmla="*/ 3520898 h 3716538"/>
              <a:gd name="connsiteX52" fmla="*/ 1875283 w 4163662"/>
              <a:gd name="connsiteY52" fmla="*/ 3528852 h 3716538"/>
              <a:gd name="connsiteX53" fmla="*/ 1821202 w 4163662"/>
              <a:gd name="connsiteY53" fmla="*/ 3535214 h 3716538"/>
              <a:gd name="connsiteX54" fmla="*/ 1767124 w 4163662"/>
              <a:gd name="connsiteY54" fmla="*/ 3539986 h 3716538"/>
              <a:gd name="connsiteX55" fmla="*/ 1716227 w 4163662"/>
              <a:gd name="connsiteY55" fmla="*/ 3538396 h 3716538"/>
              <a:gd name="connsiteX56" fmla="*/ 1666920 w 4163662"/>
              <a:gd name="connsiteY56" fmla="*/ 3532034 h 3716538"/>
              <a:gd name="connsiteX57" fmla="*/ 1619202 w 4163662"/>
              <a:gd name="connsiteY57" fmla="*/ 3517718 h 3716538"/>
              <a:gd name="connsiteX58" fmla="*/ 1579438 w 4163662"/>
              <a:gd name="connsiteY58" fmla="*/ 3497040 h 3716538"/>
              <a:gd name="connsiteX59" fmla="*/ 1541263 w 4163662"/>
              <a:gd name="connsiteY59" fmla="*/ 3470000 h 3716538"/>
              <a:gd name="connsiteX60" fmla="*/ 1507862 w 4163662"/>
              <a:gd name="connsiteY60" fmla="*/ 3438189 h 3716538"/>
              <a:gd name="connsiteX61" fmla="*/ 1474459 w 4163662"/>
              <a:gd name="connsiteY61" fmla="*/ 3401607 h 3716538"/>
              <a:gd name="connsiteX62" fmla="*/ 1444238 w 4163662"/>
              <a:gd name="connsiteY62" fmla="*/ 3363433 h 3716538"/>
              <a:gd name="connsiteX63" fmla="*/ 1414018 w 4163662"/>
              <a:gd name="connsiteY63" fmla="*/ 3323668 h 3716538"/>
              <a:gd name="connsiteX64" fmla="*/ 1383797 w 4163662"/>
              <a:gd name="connsiteY64" fmla="*/ 3283905 h 3716538"/>
              <a:gd name="connsiteX65" fmla="*/ 1353577 w 4163662"/>
              <a:gd name="connsiteY65" fmla="*/ 3245731 h 3716538"/>
              <a:gd name="connsiteX66" fmla="*/ 1321764 w 4163662"/>
              <a:gd name="connsiteY66" fmla="*/ 3209149 h 3716538"/>
              <a:gd name="connsiteX67" fmla="*/ 1285181 w 4163662"/>
              <a:gd name="connsiteY67" fmla="*/ 3177336 h 3716538"/>
              <a:gd name="connsiteX68" fmla="*/ 1250188 w 4163662"/>
              <a:gd name="connsiteY68" fmla="*/ 3148706 h 3716538"/>
              <a:gd name="connsiteX69" fmla="*/ 1210424 w 4163662"/>
              <a:gd name="connsiteY69" fmla="*/ 3126440 h 3716538"/>
              <a:gd name="connsiteX70" fmla="*/ 1167479 w 4163662"/>
              <a:gd name="connsiteY70" fmla="*/ 3107352 h 3716538"/>
              <a:gd name="connsiteX71" fmla="*/ 1121353 w 4163662"/>
              <a:gd name="connsiteY71" fmla="*/ 3091447 h 3716538"/>
              <a:gd name="connsiteX72" fmla="*/ 1073635 w 4163662"/>
              <a:gd name="connsiteY72" fmla="*/ 3077132 h 3716538"/>
              <a:gd name="connsiteX73" fmla="*/ 1025919 w 4163662"/>
              <a:gd name="connsiteY73" fmla="*/ 3064407 h 3716538"/>
              <a:gd name="connsiteX74" fmla="*/ 976611 w 4163662"/>
              <a:gd name="connsiteY74" fmla="*/ 3051682 h 3716538"/>
              <a:gd name="connsiteX75" fmla="*/ 930485 w 4163662"/>
              <a:gd name="connsiteY75" fmla="*/ 3037367 h 3716538"/>
              <a:gd name="connsiteX76" fmla="*/ 884357 w 4163662"/>
              <a:gd name="connsiteY76" fmla="*/ 3021461 h 3716538"/>
              <a:gd name="connsiteX77" fmla="*/ 841414 w 4163662"/>
              <a:gd name="connsiteY77" fmla="*/ 3002373 h 3716538"/>
              <a:gd name="connsiteX78" fmla="*/ 803238 w 4163662"/>
              <a:gd name="connsiteY78" fmla="*/ 2978515 h 3716538"/>
              <a:gd name="connsiteX79" fmla="*/ 768245 w 4163662"/>
              <a:gd name="connsiteY79" fmla="*/ 2949885 h 3716538"/>
              <a:gd name="connsiteX80" fmla="*/ 739617 w 4163662"/>
              <a:gd name="connsiteY80" fmla="*/ 2914894 h 3716538"/>
              <a:gd name="connsiteX81" fmla="*/ 715758 w 4163662"/>
              <a:gd name="connsiteY81" fmla="*/ 2876719 h 3716538"/>
              <a:gd name="connsiteX82" fmla="*/ 696671 w 4163662"/>
              <a:gd name="connsiteY82" fmla="*/ 2833774 h 3716538"/>
              <a:gd name="connsiteX83" fmla="*/ 680766 w 4163662"/>
              <a:gd name="connsiteY83" fmla="*/ 2787648 h 3716538"/>
              <a:gd name="connsiteX84" fmla="*/ 666450 w 4163662"/>
              <a:gd name="connsiteY84" fmla="*/ 2741522 h 3716538"/>
              <a:gd name="connsiteX85" fmla="*/ 653726 w 4163662"/>
              <a:gd name="connsiteY85" fmla="*/ 2692214 h 3716538"/>
              <a:gd name="connsiteX86" fmla="*/ 641000 w 4163662"/>
              <a:gd name="connsiteY86" fmla="*/ 2644497 h 3716538"/>
              <a:gd name="connsiteX87" fmla="*/ 626686 w 4163662"/>
              <a:gd name="connsiteY87" fmla="*/ 2596780 h 3716538"/>
              <a:gd name="connsiteX88" fmla="*/ 610780 w 4163662"/>
              <a:gd name="connsiteY88" fmla="*/ 2550653 h 3716538"/>
              <a:gd name="connsiteX89" fmla="*/ 591692 w 4163662"/>
              <a:gd name="connsiteY89" fmla="*/ 2507706 h 3716538"/>
              <a:gd name="connsiteX90" fmla="*/ 569424 w 4163662"/>
              <a:gd name="connsiteY90" fmla="*/ 2467943 h 3716538"/>
              <a:gd name="connsiteX91" fmla="*/ 540796 w 4163662"/>
              <a:gd name="connsiteY91" fmla="*/ 2432951 h 3716538"/>
              <a:gd name="connsiteX92" fmla="*/ 508983 w 4163662"/>
              <a:gd name="connsiteY92" fmla="*/ 2396368 h 3716538"/>
              <a:gd name="connsiteX93" fmla="*/ 472400 w 4163662"/>
              <a:gd name="connsiteY93" fmla="*/ 2364557 h 3716538"/>
              <a:gd name="connsiteX94" fmla="*/ 432635 w 4163662"/>
              <a:gd name="connsiteY94" fmla="*/ 2334336 h 3716538"/>
              <a:gd name="connsiteX95" fmla="*/ 392871 w 4163662"/>
              <a:gd name="connsiteY95" fmla="*/ 2304116 h 3716538"/>
              <a:gd name="connsiteX96" fmla="*/ 353108 w 4163662"/>
              <a:gd name="connsiteY96" fmla="*/ 2273895 h 3716538"/>
              <a:gd name="connsiteX97" fmla="*/ 314933 w 4163662"/>
              <a:gd name="connsiteY97" fmla="*/ 2243673 h 3716538"/>
              <a:gd name="connsiteX98" fmla="*/ 278350 w 4163662"/>
              <a:gd name="connsiteY98" fmla="*/ 2210272 h 3716538"/>
              <a:gd name="connsiteX99" fmla="*/ 246539 w 4163662"/>
              <a:gd name="connsiteY99" fmla="*/ 2176871 h 3716538"/>
              <a:gd name="connsiteX100" fmla="*/ 219500 w 4163662"/>
              <a:gd name="connsiteY100" fmla="*/ 2138696 h 3716538"/>
              <a:gd name="connsiteX101" fmla="*/ 198823 w 4163662"/>
              <a:gd name="connsiteY101" fmla="*/ 2098933 h 3716538"/>
              <a:gd name="connsiteX102" fmla="*/ 184508 w 4163662"/>
              <a:gd name="connsiteY102" fmla="*/ 2051217 h 3716538"/>
              <a:gd name="connsiteX103" fmla="*/ 178145 w 4163662"/>
              <a:gd name="connsiteY103" fmla="*/ 2001909 h 3716538"/>
              <a:gd name="connsiteX104" fmla="*/ 176554 w 4163662"/>
              <a:gd name="connsiteY104" fmla="*/ 1951009 h 3716538"/>
              <a:gd name="connsiteX105" fmla="*/ 181326 w 4163662"/>
              <a:gd name="connsiteY105" fmla="*/ 1896930 h 3716538"/>
              <a:gd name="connsiteX106" fmla="*/ 187688 w 4163662"/>
              <a:gd name="connsiteY106" fmla="*/ 1842851 h 3716538"/>
              <a:gd name="connsiteX107" fmla="*/ 195640 w 4163662"/>
              <a:gd name="connsiteY107" fmla="*/ 1788771 h 3716538"/>
              <a:gd name="connsiteX108" fmla="*/ 202004 w 4163662"/>
              <a:gd name="connsiteY108" fmla="*/ 1734693 h 3716538"/>
              <a:gd name="connsiteX109" fmla="*/ 205186 w 4163662"/>
              <a:gd name="connsiteY109" fmla="*/ 1680614 h 3716538"/>
              <a:gd name="connsiteX110" fmla="*/ 205186 w 4163662"/>
              <a:gd name="connsiteY110" fmla="*/ 1628124 h 3716538"/>
              <a:gd name="connsiteX111" fmla="*/ 198823 w 4163662"/>
              <a:gd name="connsiteY111" fmla="*/ 1578818 h 3716538"/>
              <a:gd name="connsiteX112" fmla="*/ 186098 w 4163662"/>
              <a:gd name="connsiteY112" fmla="*/ 1529510 h 3716538"/>
              <a:gd name="connsiteX113" fmla="*/ 167011 w 4163662"/>
              <a:gd name="connsiteY113" fmla="*/ 1483382 h 3716538"/>
              <a:gd name="connsiteX114" fmla="*/ 143153 w 4163662"/>
              <a:gd name="connsiteY114" fmla="*/ 1435666 h 3716538"/>
              <a:gd name="connsiteX115" fmla="*/ 116112 w 4163662"/>
              <a:gd name="connsiteY115" fmla="*/ 1387950 h 3716538"/>
              <a:gd name="connsiteX116" fmla="*/ 87483 w 4163662"/>
              <a:gd name="connsiteY116" fmla="*/ 1340232 h 3716538"/>
              <a:gd name="connsiteX117" fmla="*/ 60443 w 4163662"/>
              <a:gd name="connsiteY117" fmla="*/ 1294104 h 3716538"/>
              <a:gd name="connsiteX118" fmla="*/ 36583 w 4163662"/>
              <a:gd name="connsiteY118" fmla="*/ 1244799 h 3716538"/>
              <a:gd name="connsiteX119" fmla="*/ 17498 w 4163662"/>
              <a:gd name="connsiteY119" fmla="*/ 1197081 h 3716538"/>
              <a:gd name="connsiteX120" fmla="*/ 4773 w 4163662"/>
              <a:gd name="connsiteY120" fmla="*/ 1147773 h 3716538"/>
              <a:gd name="connsiteX121" fmla="*/ 0 w 4163662"/>
              <a:gd name="connsiteY121" fmla="*/ 1096874 h 3716538"/>
              <a:gd name="connsiteX122" fmla="*/ 4773 w 4163662"/>
              <a:gd name="connsiteY122" fmla="*/ 1045978 h 3716538"/>
              <a:gd name="connsiteX123" fmla="*/ 17498 w 4163662"/>
              <a:gd name="connsiteY123" fmla="*/ 996670 h 3716538"/>
              <a:gd name="connsiteX124" fmla="*/ 36583 w 4163662"/>
              <a:gd name="connsiteY124" fmla="*/ 948952 h 3716538"/>
              <a:gd name="connsiteX125" fmla="*/ 60443 w 4163662"/>
              <a:gd name="connsiteY125" fmla="*/ 899646 h 3716538"/>
              <a:gd name="connsiteX126" fmla="*/ 87483 w 4163662"/>
              <a:gd name="connsiteY126" fmla="*/ 853518 h 3716538"/>
              <a:gd name="connsiteX127" fmla="*/ 116112 w 4163662"/>
              <a:gd name="connsiteY127" fmla="*/ 805802 h 3716538"/>
              <a:gd name="connsiteX128" fmla="*/ 143153 w 4163662"/>
              <a:gd name="connsiteY128" fmla="*/ 758084 h 3716538"/>
              <a:gd name="connsiteX129" fmla="*/ 167011 w 4163662"/>
              <a:gd name="connsiteY129" fmla="*/ 710368 h 3716538"/>
              <a:gd name="connsiteX130" fmla="*/ 186098 w 4163662"/>
              <a:gd name="connsiteY130" fmla="*/ 664240 h 3716538"/>
              <a:gd name="connsiteX131" fmla="*/ 198823 w 4163662"/>
              <a:gd name="connsiteY131" fmla="*/ 614933 h 3716538"/>
              <a:gd name="connsiteX132" fmla="*/ 205186 w 4163662"/>
              <a:gd name="connsiteY132" fmla="*/ 565626 h 3716538"/>
              <a:gd name="connsiteX133" fmla="*/ 205186 w 4163662"/>
              <a:gd name="connsiteY133" fmla="*/ 513138 h 3716538"/>
              <a:gd name="connsiteX134" fmla="*/ 202004 w 4163662"/>
              <a:gd name="connsiteY134" fmla="*/ 459058 h 3716538"/>
              <a:gd name="connsiteX135" fmla="*/ 195640 w 4163662"/>
              <a:gd name="connsiteY135" fmla="*/ 404979 h 3716538"/>
              <a:gd name="connsiteX136" fmla="*/ 187688 w 4163662"/>
              <a:gd name="connsiteY136" fmla="*/ 350899 h 3716538"/>
              <a:gd name="connsiteX137" fmla="*/ 181326 w 4163662"/>
              <a:gd name="connsiteY137" fmla="*/ 296820 h 3716538"/>
              <a:gd name="connsiteX138" fmla="*/ 176554 w 4163662"/>
              <a:gd name="connsiteY138" fmla="*/ 242741 h 3716538"/>
              <a:gd name="connsiteX139" fmla="*/ 178145 w 4163662"/>
              <a:gd name="connsiteY139" fmla="*/ 191843 h 3716538"/>
              <a:gd name="connsiteX140" fmla="*/ 184508 w 4163662"/>
              <a:gd name="connsiteY140" fmla="*/ 142536 h 3716538"/>
              <a:gd name="connsiteX141" fmla="*/ 198823 w 4163662"/>
              <a:gd name="connsiteY141" fmla="*/ 94818 h 3716538"/>
              <a:gd name="connsiteX142" fmla="*/ 219500 w 4163662"/>
              <a:gd name="connsiteY142" fmla="*/ 55055 h 3716538"/>
              <a:gd name="connsiteX143" fmla="*/ 246539 w 4163662"/>
              <a:gd name="connsiteY143" fmla="*/ 16881 h 371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163662" h="3716538">
                <a:moveTo>
                  <a:pt x="262616" y="0"/>
                </a:moveTo>
                <a:lnTo>
                  <a:pt x="4163662" y="0"/>
                </a:lnTo>
                <a:lnTo>
                  <a:pt x="4163662" y="3079653"/>
                </a:lnTo>
                <a:lnTo>
                  <a:pt x="4124349" y="3091447"/>
                </a:lnTo>
                <a:lnTo>
                  <a:pt x="4078224" y="3107352"/>
                </a:lnTo>
                <a:lnTo>
                  <a:pt x="4035278" y="3126440"/>
                </a:lnTo>
                <a:lnTo>
                  <a:pt x="3995515" y="3148706"/>
                </a:lnTo>
                <a:lnTo>
                  <a:pt x="3960521" y="3177336"/>
                </a:lnTo>
                <a:lnTo>
                  <a:pt x="3923938" y="3209149"/>
                </a:lnTo>
                <a:lnTo>
                  <a:pt x="3892126" y="3245731"/>
                </a:lnTo>
                <a:lnTo>
                  <a:pt x="3861906" y="3283905"/>
                </a:lnTo>
                <a:lnTo>
                  <a:pt x="3831684" y="3323668"/>
                </a:lnTo>
                <a:lnTo>
                  <a:pt x="3801464" y="3363433"/>
                </a:lnTo>
                <a:lnTo>
                  <a:pt x="3771243" y="3401607"/>
                </a:lnTo>
                <a:lnTo>
                  <a:pt x="3737841" y="3438189"/>
                </a:lnTo>
                <a:lnTo>
                  <a:pt x="3704438" y="3470000"/>
                </a:lnTo>
                <a:lnTo>
                  <a:pt x="3666266" y="3497040"/>
                </a:lnTo>
                <a:lnTo>
                  <a:pt x="3626502" y="3517718"/>
                </a:lnTo>
                <a:lnTo>
                  <a:pt x="3578783" y="3532034"/>
                </a:lnTo>
                <a:lnTo>
                  <a:pt x="3529475" y="3538396"/>
                </a:lnTo>
                <a:lnTo>
                  <a:pt x="3478578" y="3539986"/>
                </a:lnTo>
                <a:lnTo>
                  <a:pt x="3424498" y="3535214"/>
                </a:lnTo>
                <a:lnTo>
                  <a:pt x="3370419" y="3528852"/>
                </a:lnTo>
                <a:lnTo>
                  <a:pt x="3316339" y="3520898"/>
                </a:lnTo>
                <a:lnTo>
                  <a:pt x="3262260" y="3514538"/>
                </a:lnTo>
                <a:lnTo>
                  <a:pt x="3208180" y="3511356"/>
                </a:lnTo>
                <a:lnTo>
                  <a:pt x="3155691" y="3511356"/>
                </a:lnTo>
                <a:lnTo>
                  <a:pt x="3106385" y="3517718"/>
                </a:lnTo>
                <a:lnTo>
                  <a:pt x="3055486" y="3530443"/>
                </a:lnTo>
                <a:lnTo>
                  <a:pt x="3009359" y="3549529"/>
                </a:lnTo>
                <a:lnTo>
                  <a:pt x="2961643" y="3574979"/>
                </a:lnTo>
                <a:lnTo>
                  <a:pt x="2913926" y="3600429"/>
                </a:lnTo>
                <a:lnTo>
                  <a:pt x="2866208" y="3629057"/>
                </a:lnTo>
                <a:lnTo>
                  <a:pt x="2820080" y="3656097"/>
                </a:lnTo>
                <a:lnTo>
                  <a:pt x="2770775" y="3679956"/>
                </a:lnTo>
                <a:lnTo>
                  <a:pt x="2723057" y="3699043"/>
                </a:lnTo>
                <a:lnTo>
                  <a:pt x="2673748" y="3711768"/>
                </a:lnTo>
                <a:lnTo>
                  <a:pt x="2622852" y="3716538"/>
                </a:lnTo>
                <a:lnTo>
                  <a:pt x="2571954" y="3711768"/>
                </a:lnTo>
                <a:lnTo>
                  <a:pt x="2522645" y="3699043"/>
                </a:lnTo>
                <a:lnTo>
                  <a:pt x="2474930" y="3679956"/>
                </a:lnTo>
                <a:lnTo>
                  <a:pt x="2425622" y="3656097"/>
                </a:lnTo>
                <a:lnTo>
                  <a:pt x="2379494" y="3629057"/>
                </a:lnTo>
                <a:lnTo>
                  <a:pt x="2331777" y="3600429"/>
                </a:lnTo>
                <a:lnTo>
                  <a:pt x="2284059" y="3574979"/>
                </a:lnTo>
                <a:lnTo>
                  <a:pt x="2236344" y="3549529"/>
                </a:lnTo>
                <a:lnTo>
                  <a:pt x="2188627" y="3530443"/>
                </a:lnTo>
                <a:lnTo>
                  <a:pt x="2139319" y="3517718"/>
                </a:lnTo>
                <a:lnTo>
                  <a:pt x="2090011" y="3511356"/>
                </a:lnTo>
                <a:lnTo>
                  <a:pt x="2037520" y="3511356"/>
                </a:lnTo>
                <a:lnTo>
                  <a:pt x="1983442" y="3514538"/>
                </a:lnTo>
                <a:lnTo>
                  <a:pt x="1929363" y="3520898"/>
                </a:lnTo>
                <a:lnTo>
                  <a:pt x="1875283" y="3528852"/>
                </a:lnTo>
                <a:lnTo>
                  <a:pt x="1821202" y="3535214"/>
                </a:lnTo>
                <a:lnTo>
                  <a:pt x="1767124" y="3539986"/>
                </a:lnTo>
                <a:lnTo>
                  <a:pt x="1716227" y="3538396"/>
                </a:lnTo>
                <a:lnTo>
                  <a:pt x="1666920" y="3532034"/>
                </a:lnTo>
                <a:lnTo>
                  <a:pt x="1619202" y="3517718"/>
                </a:lnTo>
                <a:lnTo>
                  <a:pt x="1579438" y="3497040"/>
                </a:lnTo>
                <a:lnTo>
                  <a:pt x="1541263" y="3470000"/>
                </a:lnTo>
                <a:lnTo>
                  <a:pt x="1507862" y="3438189"/>
                </a:lnTo>
                <a:lnTo>
                  <a:pt x="1474459" y="3401607"/>
                </a:lnTo>
                <a:lnTo>
                  <a:pt x="1444238" y="3363433"/>
                </a:lnTo>
                <a:lnTo>
                  <a:pt x="1414018" y="3323668"/>
                </a:lnTo>
                <a:lnTo>
                  <a:pt x="1383797" y="3283905"/>
                </a:lnTo>
                <a:lnTo>
                  <a:pt x="1353577" y="3245731"/>
                </a:lnTo>
                <a:lnTo>
                  <a:pt x="1321764" y="3209149"/>
                </a:lnTo>
                <a:lnTo>
                  <a:pt x="1285181" y="3177336"/>
                </a:lnTo>
                <a:lnTo>
                  <a:pt x="1250188" y="3148706"/>
                </a:lnTo>
                <a:lnTo>
                  <a:pt x="1210424" y="3126440"/>
                </a:lnTo>
                <a:lnTo>
                  <a:pt x="1167479" y="3107352"/>
                </a:lnTo>
                <a:lnTo>
                  <a:pt x="1121353" y="3091447"/>
                </a:lnTo>
                <a:lnTo>
                  <a:pt x="1073635" y="3077132"/>
                </a:lnTo>
                <a:lnTo>
                  <a:pt x="1025919" y="3064407"/>
                </a:lnTo>
                <a:lnTo>
                  <a:pt x="976611" y="3051682"/>
                </a:lnTo>
                <a:lnTo>
                  <a:pt x="930485" y="3037367"/>
                </a:lnTo>
                <a:lnTo>
                  <a:pt x="884357" y="3021461"/>
                </a:lnTo>
                <a:lnTo>
                  <a:pt x="841414" y="3002373"/>
                </a:lnTo>
                <a:lnTo>
                  <a:pt x="803238" y="2978515"/>
                </a:lnTo>
                <a:lnTo>
                  <a:pt x="768245" y="2949885"/>
                </a:lnTo>
                <a:lnTo>
                  <a:pt x="739617" y="2914894"/>
                </a:lnTo>
                <a:lnTo>
                  <a:pt x="715758" y="2876719"/>
                </a:lnTo>
                <a:lnTo>
                  <a:pt x="696671" y="2833774"/>
                </a:lnTo>
                <a:lnTo>
                  <a:pt x="680766" y="2787648"/>
                </a:lnTo>
                <a:lnTo>
                  <a:pt x="666450" y="2741522"/>
                </a:lnTo>
                <a:lnTo>
                  <a:pt x="653726" y="2692214"/>
                </a:lnTo>
                <a:lnTo>
                  <a:pt x="641000" y="2644497"/>
                </a:lnTo>
                <a:lnTo>
                  <a:pt x="626686" y="2596780"/>
                </a:lnTo>
                <a:lnTo>
                  <a:pt x="610780" y="2550653"/>
                </a:lnTo>
                <a:lnTo>
                  <a:pt x="591692" y="2507706"/>
                </a:lnTo>
                <a:lnTo>
                  <a:pt x="569424" y="2467943"/>
                </a:lnTo>
                <a:lnTo>
                  <a:pt x="540796" y="2432951"/>
                </a:lnTo>
                <a:lnTo>
                  <a:pt x="508983" y="2396368"/>
                </a:lnTo>
                <a:lnTo>
                  <a:pt x="472400" y="2364557"/>
                </a:lnTo>
                <a:lnTo>
                  <a:pt x="432635" y="2334336"/>
                </a:lnTo>
                <a:lnTo>
                  <a:pt x="392871" y="2304116"/>
                </a:lnTo>
                <a:lnTo>
                  <a:pt x="353108" y="2273895"/>
                </a:lnTo>
                <a:lnTo>
                  <a:pt x="314933" y="2243673"/>
                </a:lnTo>
                <a:lnTo>
                  <a:pt x="278350" y="2210272"/>
                </a:lnTo>
                <a:lnTo>
                  <a:pt x="246539" y="2176871"/>
                </a:lnTo>
                <a:lnTo>
                  <a:pt x="219500" y="2138696"/>
                </a:lnTo>
                <a:lnTo>
                  <a:pt x="198823" y="2098933"/>
                </a:lnTo>
                <a:lnTo>
                  <a:pt x="184508" y="2051217"/>
                </a:lnTo>
                <a:lnTo>
                  <a:pt x="178145" y="2001909"/>
                </a:lnTo>
                <a:lnTo>
                  <a:pt x="176554" y="1951009"/>
                </a:lnTo>
                <a:lnTo>
                  <a:pt x="181326" y="1896930"/>
                </a:lnTo>
                <a:lnTo>
                  <a:pt x="187688" y="1842851"/>
                </a:lnTo>
                <a:lnTo>
                  <a:pt x="195640" y="1788771"/>
                </a:lnTo>
                <a:lnTo>
                  <a:pt x="202004" y="1734693"/>
                </a:lnTo>
                <a:lnTo>
                  <a:pt x="205186" y="1680614"/>
                </a:lnTo>
                <a:lnTo>
                  <a:pt x="205186" y="1628124"/>
                </a:lnTo>
                <a:lnTo>
                  <a:pt x="198823" y="1578818"/>
                </a:lnTo>
                <a:lnTo>
                  <a:pt x="186098" y="1529510"/>
                </a:lnTo>
                <a:lnTo>
                  <a:pt x="167011" y="1483382"/>
                </a:lnTo>
                <a:lnTo>
                  <a:pt x="143153" y="1435666"/>
                </a:lnTo>
                <a:lnTo>
                  <a:pt x="116112" y="1387950"/>
                </a:lnTo>
                <a:lnTo>
                  <a:pt x="87483" y="1340232"/>
                </a:lnTo>
                <a:lnTo>
                  <a:pt x="60443" y="1294104"/>
                </a:lnTo>
                <a:lnTo>
                  <a:pt x="36583" y="1244799"/>
                </a:lnTo>
                <a:lnTo>
                  <a:pt x="17498" y="1197081"/>
                </a:lnTo>
                <a:lnTo>
                  <a:pt x="4773" y="1147773"/>
                </a:lnTo>
                <a:lnTo>
                  <a:pt x="0" y="1096874"/>
                </a:lnTo>
                <a:lnTo>
                  <a:pt x="4773" y="1045978"/>
                </a:lnTo>
                <a:lnTo>
                  <a:pt x="17498" y="996670"/>
                </a:lnTo>
                <a:lnTo>
                  <a:pt x="36583" y="948952"/>
                </a:lnTo>
                <a:lnTo>
                  <a:pt x="60443" y="899646"/>
                </a:lnTo>
                <a:lnTo>
                  <a:pt x="87483" y="853518"/>
                </a:lnTo>
                <a:lnTo>
                  <a:pt x="116112" y="805802"/>
                </a:lnTo>
                <a:lnTo>
                  <a:pt x="143153" y="758084"/>
                </a:lnTo>
                <a:lnTo>
                  <a:pt x="167011" y="710368"/>
                </a:lnTo>
                <a:lnTo>
                  <a:pt x="186098" y="664240"/>
                </a:lnTo>
                <a:lnTo>
                  <a:pt x="198823" y="614933"/>
                </a:lnTo>
                <a:lnTo>
                  <a:pt x="205186" y="565626"/>
                </a:lnTo>
                <a:lnTo>
                  <a:pt x="205186" y="513138"/>
                </a:lnTo>
                <a:lnTo>
                  <a:pt x="202004" y="459058"/>
                </a:lnTo>
                <a:lnTo>
                  <a:pt x="195640" y="404979"/>
                </a:lnTo>
                <a:lnTo>
                  <a:pt x="187688" y="350899"/>
                </a:lnTo>
                <a:lnTo>
                  <a:pt x="181326" y="296820"/>
                </a:lnTo>
                <a:lnTo>
                  <a:pt x="176554" y="242741"/>
                </a:lnTo>
                <a:lnTo>
                  <a:pt x="178145" y="191843"/>
                </a:lnTo>
                <a:lnTo>
                  <a:pt x="184508" y="142536"/>
                </a:lnTo>
                <a:lnTo>
                  <a:pt x="198823" y="94818"/>
                </a:lnTo>
                <a:lnTo>
                  <a:pt x="219500" y="55055"/>
                </a:lnTo>
                <a:lnTo>
                  <a:pt x="246539" y="1688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60E7417-DF76-4925-99CB-2786C695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3264" y="3933316"/>
            <a:ext cx="3348736" cy="2924683"/>
          </a:xfrm>
          <a:custGeom>
            <a:avLst/>
            <a:gdLst>
              <a:gd name="connsiteX0" fmla="*/ 2013532 w 3348736"/>
              <a:gd name="connsiteY0" fmla="*/ 0 h 2924683"/>
              <a:gd name="connsiteX1" fmla="*/ 2052605 w 3348736"/>
              <a:gd name="connsiteY1" fmla="*/ 3662 h 2924683"/>
              <a:gd name="connsiteX2" fmla="*/ 2090458 w 3348736"/>
              <a:gd name="connsiteY2" fmla="*/ 13432 h 2924683"/>
              <a:gd name="connsiteX3" fmla="*/ 2127091 w 3348736"/>
              <a:gd name="connsiteY3" fmla="*/ 28084 h 2924683"/>
              <a:gd name="connsiteX4" fmla="*/ 2164942 w 3348736"/>
              <a:gd name="connsiteY4" fmla="*/ 46400 h 2924683"/>
              <a:gd name="connsiteX5" fmla="*/ 2200354 w 3348736"/>
              <a:gd name="connsiteY5" fmla="*/ 67158 h 2924683"/>
              <a:gd name="connsiteX6" fmla="*/ 2236987 w 3348736"/>
              <a:gd name="connsiteY6" fmla="*/ 89137 h 2924683"/>
              <a:gd name="connsiteX7" fmla="*/ 2273618 w 3348736"/>
              <a:gd name="connsiteY7" fmla="*/ 108674 h 2924683"/>
              <a:gd name="connsiteX8" fmla="*/ 2310249 w 3348736"/>
              <a:gd name="connsiteY8" fmla="*/ 128211 h 2924683"/>
              <a:gd name="connsiteX9" fmla="*/ 2345660 w 3348736"/>
              <a:gd name="connsiteY9" fmla="*/ 142864 h 2924683"/>
              <a:gd name="connsiteX10" fmla="*/ 2384735 w 3348736"/>
              <a:gd name="connsiteY10" fmla="*/ 152632 h 2924683"/>
              <a:gd name="connsiteX11" fmla="*/ 2422587 w 3348736"/>
              <a:gd name="connsiteY11" fmla="*/ 157517 h 2924683"/>
              <a:gd name="connsiteX12" fmla="*/ 2462882 w 3348736"/>
              <a:gd name="connsiteY12" fmla="*/ 157517 h 2924683"/>
              <a:gd name="connsiteX13" fmla="*/ 2504398 w 3348736"/>
              <a:gd name="connsiteY13" fmla="*/ 155076 h 2924683"/>
              <a:gd name="connsiteX14" fmla="*/ 2545914 w 3348736"/>
              <a:gd name="connsiteY14" fmla="*/ 150191 h 2924683"/>
              <a:gd name="connsiteX15" fmla="*/ 2587431 w 3348736"/>
              <a:gd name="connsiteY15" fmla="*/ 144086 h 2924683"/>
              <a:gd name="connsiteX16" fmla="*/ 2628946 w 3348736"/>
              <a:gd name="connsiteY16" fmla="*/ 139201 h 2924683"/>
              <a:gd name="connsiteX17" fmla="*/ 2670463 w 3348736"/>
              <a:gd name="connsiteY17" fmla="*/ 135537 h 2924683"/>
              <a:gd name="connsiteX18" fmla="*/ 2709536 w 3348736"/>
              <a:gd name="connsiteY18" fmla="*/ 136759 h 2924683"/>
              <a:gd name="connsiteX19" fmla="*/ 2747389 w 3348736"/>
              <a:gd name="connsiteY19" fmla="*/ 141643 h 2924683"/>
              <a:gd name="connsiteX20" fmla="*/ 2784022 w 3348736"/>
              <a:gd name="connsiteY20" fmla="*/ 152632 h 2924683"/>
              <a:gd name="connsiteX21" fmla="*/ 2814549 w 3348736"/>
              <a:gd name="connsiteY21" fmla="*/ 168506 h 2924683"/>
              <a:gd name="connsiteX22" fmla="*/ 2843853 w 3348736"/>
              <a:gd name="connsiteY22" fmla="*/ 189265 h 2924683"/>
              <a:gd name="connsiteX23" fmla="*/ 2869496 w 3348736"/>
              <a:gd name="connsiteY23" fmla="*/ 213685 h 2924683"/>
              <a:gd name="connsiteX24" fmla="*/ 2895138 w 3348736"/>
              <a:gd name="connsiteY24" fmla="*/ 241769 h 2924683"/>
              <a:gd name="connsiteX25" fmla="*/ 2918338 w 3348736"/>
              <a:gd name="connsiteY25" fmla="*/ 271075 h 2924683"/>
              <a:gd name="connsiteX26" fmla="*/ 2941538 w 3348736"/>
              <a:gd name="connsiteY26" fmla="*/ 301602 h 2924683"/>
              <a:gd name="connsiteX27" fmla="*/ 2964739 w 3348736"/>
              <a:gd name="connsiteY27" fmla="*/ 332128 h 2924683"/>
              <a:gd name="connsiteX28" fmla="*/ 2987939 w 3348736"/>
              <a:gd name="connsiteY28" fmla="*/ 361433 h 2924683"/>
              <a:gd name="connsiteX29" fmla="*/ 3012361 w 3348736"/>
              <a:gd name="connsiteY29" fmla="*/ 389517 h 2924683"/>
              <a:gd name="connsiteX30" fmla="*/ 3040445 w 3348736"/>
              <a:gd name="connsiteY30" fmla="*/ 413940 h 2924683"/>
              <a:gd name="connsiteX31" fmla="*/ 3067309 w 3348736"/>
              <a:gd name="connsiteY31" fmla="*/ 435919 h 2924683"/>
              <a:gd name="connsiteX32" fmla="*/ 3097835 w 3348736"/>
              <a:gd name="connsiteY32" fmla="*/ 453013 h 2924683"/>
              <a:gd name="connsiteX33" fmla="*/ 3130804 w 3348736"/>
              <a:gd name="connsiteY33" fmla="*/ 467665 h 2924683"/>
              <a:gd name="connsiteX34" fmla="*/ 3166214 w 3348736"/>
              <a:gd name="connsiteY34" fmla="*/ 479876 h 2924683"/>
              <a:gd name="connsiteX35" fmla="*/ 3202845 w 3348736"/>
              <a:gd name="connsiteY35" fmla="*/ 490865 h 2924683"/>
              <a:gd name="connsiteX36" fmla="*/ 3239478 w 3348736"/>
              <a:gd name="connsiteY36" fmla="*/ 500634 h 2924683"/>
              <a:gd name="connsiteX37" fmla="*/ 3277331 w 3348736"/>
              <a:gd name="connsiteY37" fmla="*/ 510403 h 2924683"/>
              <a:gd name="connsiteX38" fmla="*/ 3312741 w 3348736"/>
              <a:gd name="connsiteY38" fmla="*/ 521393 h 2924683"/>
              <a:gd name="connsiteX39" fmla="*/ 3348152 w 3348736"/>
              <a:gd name="connsiteY39" fmla="*/ 533603 h 2924683"/>
              <a:gd name="connsiteX40" fmla="*/ 3348736 w 3348736"/>
              <a:gd name="connsiteY40" fmla="*/ 533862 h 2924683"/>
              <a:gd name="connsiteX41" fmla="*/ 3348736 w 3348736"/>
              <a:gd name="connsiteY41" fmla="*/ 2924683 h 2924683"/>
              <a:gd name="connsiteX42" fmla="*/ 284253 w 3348736"/>
              <a:gd name="connsiteY42" fmla="*/ 2924683 h 2924683"/>
              <a:gd name="connsiteX43" fmla="*/ 271076 w 3348736"/>
              <a:gd name="connsiteY43" fmla="*/ 2914669 h 2924683"/>
              <a:gd name="connsiteX44" fmla="*/ 241770 w 3348736"/>
              <a:gd name="connsiteY44" fmla="*/ 2891468 h 2924683"/>
              <a:gd name="connsiteX45" fmla="*/ 213686 w 3348736"/>
              <a:gd name="connsiteY45" fmla="*/ 2865827 h 2924683"/>
              <a:gd name="connsiteX46" fmla="*/ 189265 w 3348736"/>
              <a:gd name="connsiteY46" fmla="*/ 2840185 h 2924683"/>
              <a:gd name="connsiteX47" fmla="*/ 168508 w 3348736"/>
              <a:gd name="connsiteY47" fmla="*/ 2810878 h 2924683"/>
              <a:gd name="connsiteX48" fmla="*/ 152634 w 3348736"/>
              <a:gd name="connsiteY48" fmla="*/ 2780353 h 2924683"/>
              <a:gd name="connsiteX49" fmla="*/ 141644 w 3348736"/>
              <a:gd name="connsiteY49" fmla="*/ 2743722 h 2924683"/>
              <a:gd name="connsiteX50" fmla="*/ 136760 w 3348736"/>
              <a:gd name="connsiteY50" fmla="*/ 2705868 h 2924683"/>
              <a:gd name="connsiteX51" fmla="*/ 135538 w 3348736"/>
              <a:gd name="connsiteY51" fmla="*/ 2666793 h 2924683"/>
              <a:gd name="connsiteX52" fmla="*/ 139201 w 3348736"/>
              <a:gd name="connsiteY52" fmla="*/ 2625277 h 2924683"/>
              <a:gd name="connsiteX53" fmla="*/ 144086 w 3348736"/>
              <a:gd name="connsiteY53" fmla="*/ 2583762 h 2924683"/>
              <a:gd name="connsiteX54" fmla="*/ 150191 w 3348736"/>
              <a:gd name="connsiteY54" fmla="*/ 2542245 h 2924683"/>
              <a:gd name="connsiteX55" fmla="*/ 155076 w 3348736"/>
              <a:gd name="connsiteY55" fmla="*/ 2500730 h 2924683"/>
              <a:gd name="connsiteX56" fmla="*/ 157518 w 3348736"/>
              <a:gd name="connsiteY56" fmla="*/ 2459214 h 2924683"/>
              <a:gd name="connsiteX57" fmla="*/ 157518 w 3348736"/>
              <a:gd name="connsiteY57" fmla="*/ 2418918 h 2924683"/>
              <a:gd name="connsiteX58" fmla="*/ 152634 w 3348736"/>
              <a:gd name="connsiteY58" fmla="*/ 2381067 h 2924683"/>
              <a:gd name="connsiteX59" fmla="*/ 142865 w 3348736"/>
              <a:gd name="connsiteY59" fmla="*/ 2343213 h 2924683"/>
              <a:gd name="connsiteX60" fmla="*/ 128212 w 3348736"/>
              <a:gd name="connsiteY60" fmla="*/ 2307801 h 2924683"/>
              <a:gd name="connsiteX61" fmla="*/ 109897 w 3348736"/>
              <a:gd name="connsiteY61" fmla="*/ 2271170 h 2924683"/>
              <a:gd name="connsiteX62" fmla="*/ 89137 w 3348736"/>
              <a:gd name="connsiteY62" fmla="*/ 2234540 h 2924683"/>
              <a:gd name="connsiteX63" fmla="*/ 67160 w 3348736"/>
              <a:gd name="connsiteY63" fmla="*/ 2197907 h 2924683"/>
              <a:gd name="connsiteX64" fmla="*/ 46401 w 3348736"/>
              <a:gd name="connsiteY64" fmla="*/ 2162495 h 2924683"/>
              <a:gd name="connsiteX65" fmla="*/ 28084 w 3348736"/>
              <a:gd name="connsiteY65" fmla="*/ 2124644 h 2924683"/>
              <a:gd name="connsiteX66" fmla="*/ 13433 w 3348736"/>
              <a:gd name="connsiteY66" fmla="*/ 2088011 h 2924683"/>
              <a:gd name="connsiteX67" fmla="*/ 3664 w 3348736"/>
              <a:gd name="connsiteY67" fmla="*/ 2050158 h 2924683"/>
              <a:gd name="connsiteX68" fmla="*/ 0 w 3348736"/>
              <a:gd name="connsiteY68" fmla="*/ 2011084 h 2924683"/>
              <a:gd name="connsiteX69" fmla="*/ 3664 w 3348736"/>
              <a:gd name="connsiteY69" fmla="*/ 1972011 h 2924683"/>
              <a:gd name="connsiteX70" fmla="*/ 13433 w 3348736"/>
              <a:gd name="connsiteY70" fmla="*/ 1934159 h 2924683"/>
              <a:gd name="connsiteX71" fmla="*/ 28084 w 3348736"/>
              <a:gd name="connsiteY71" fmla="*/ 1897526 h 2924683"/>
              <a:gd name="connsiteX72" fmla="*/ 46401 w 3348736"/>
              <a:gd name="connsiteY72" fmla="*/ 1859674 h 2924683"/>
              <a:gd name="connsiteX73" fmla="*/ 67160 w 3348736"/>
              <a:gd name="connsiteY73" fmla="*/ 1824262 h 2924683"/>
              <a:gd name="connsiteX74" fmla="*/ 89137 w 3348736"/>
              <a:gd name="connsiteY74" fmla="*/ 1787632 h 2924683"/>
              <a:gd name="connsiteX75" fmla="*/ 109897 w 3348736"/>
              <a:gd name="connsiteY75" fmla="*/ 1750999 h 2924683"/>
              <a:gd name="connsiteX76" fmla="*/ 128212 w 3348736"/>
              <a:gd name="connsiteY76" fmla="*/ 1714368 h 2924683"/>
              <a:gd name="connsiteX77" fmla="*/ 142865 w 3348736"/>
              <a:gd name="connsiteY77" fmla="*/ 1678956 h 2924683"/>
              <a:gd name="connsiteX78" fmla="*/ 152634 w 3348736"/>
              <a:gd name="connsiteY78" fmla="*/ 1641103 h 2924683"/>
              <a:gd name="connsiteX79" fmla="*/ 157518 w 3348736"/>
              <a:gd name="connsiteY79" fmla="*/ 1603251 h 2924683"/>
              <a:gd name="connsiteX80" fmla="*/ 157518 w 3348736"/>
              <a:gd name="connsiteY80" fmla="*/ 1562957 h 2924683"/>
              <a:gd name="connsiteX81" fmla="*/ 155076 w 3348736"/>
              <a:gd name="connsiteY81" fmla="*/ 1521440 h 2924683"/>
              <a:gd name="connsiteX82" fmla="*/ 150191 w 3348736"/>
              <a:gd name="connsiteY82" fmla="*/ 1479924 h 2924683"/>
              <a:gd name="connsiteX83" fmla="*/ 144086 w 3348736"/>
              <a:gd name="connsiteY83" fmla="*/ 1438407 h 2924683"/>
              <a:gd name="connsiteX84" fmla="*/ 139201 w 3348736"/>
              <a:gd name="connsiteY84" fmla="*/ 1396892 h 2924683"/>
              <a:gd name="connsiteX85" fmla="*/ 135538 w 3348736"/>
              <a:gd name="connsiteY85" fmla="*/ 1355376 h 2924683"/>
              <a:gd name="connsiteX86" fmla="*/ 136760 w 3348736"/>
              <a:gd name="connsiteY86" fmla="*/ 1316302 h 2924683"/>
              <a:gd name="connsiteX87" fmla="*/ 141644 w 3348736"/>
              <a:gd name="connsiteY87" fmla="*/ 1278450 h 2924683"/>
              <a:gd name="connsiteX88" fmla="*/ 152634 w 3348736"/>
              <a:gd name="connsiteY88" fmla="*/ 1241817 h 2924683"/>
              <a:gd name="connsiteX89" fmla="*/ 168508 w 3348736"/>
              <a:gd name="connsiteY89" fmla="*/ 1211292 h 2924683"/>
              <a:gd name="connsiteX90" fmla="*/ 189265 w 3348736"/>
              <a:gd name="connsiteY90" fmla="*/ 1181986 h 2924683"/>
              <a:gd name="connsiteX91" fmla="*/ 213686 w 3348736"/>
              <a:gd name="connsiteY91" fmla="*/ 1156343 h 2924683"/>
              <a:gd name="connsiteX92" fmla="*/ 241770 w 3348736"/>
              <a:gd name="connsiteY92" fmla="*/ 1130702 h 2924683"/>
              <a:gd name="connsiteX93" fmla="*/ 271076 w 3348736"/>
              <a:gd name="connsiteY93" fmla="*/ 1107500 h 2924683"/>
              <a:gd name="connsiteX94" fmla="*/ 301603 w 3348736"/>
              <a:gd name="connsiteY94" fmla="*/ 1084300 h 2924683"/>
              <a:gd name="connsiteX95" fmla="*/ 332128 w 3348736"/>
              <a:gd name="connsiteY95" fmla="*/ 1061100 h 2924683"/>
              <a:gd name="connsiteX96" fmla="*/ 362656 w 3348736"/>
              <a:gd name="connsiteY96" fmla="*/ 1037900 h 2924683"/>
              <a:gd name="connsiteX97" fmla="*/ 390740 w 3348736"/>
              <a:gd name="connsiteY97" fmla="*/ 1013480 h 2924683"/>
              <a:gd name="connsiteX98" fmla="*/ 415163 w 3348736"/>
              <a:gd name="connsiteY98" fmla="*/ 985396 h 2924683"/>
              <a:gd name="connsiteX99" fmla="*/ 437140 w 3348736"/>
              <a:gd name="connsiteY99" fmla="*/ 958532 h 2924683"/>
              <a:gd name="connsiteX100" fmla="*/ 454235 w 3348736"/>
              <a:gd name="connsiteY100" fmla="*/ 928006 h 2924683"/>
              <a:gd name="connsiteX101" fmla="*/ 468888 w 3348736"/>
              <a:gd name="connsiteY101" fmla="*/ 895037 h 2924683"/>
              <a:gd name="connsiteX102" fmla="*/ 481099 w 3348736"/>
              <a:gd name="connsiteY102" fmla="*/ 859626 h 2924683"/>
              <a:gd name="connsiteX103" fmla="*/ 492088 w 3348736"/>
              <a:gd name="connsiteY103" fmla="*/ 822993 h 2924683"/>
              <a:gd name="connsiteX104" fmla="*/ 501857 w 3348736"/>
              <a:gd name="connsiteY104" fmla="*/ 786362 h 2924683"/>
              <a:gd name="connsiteX105" fmla="*/ 511626 w 3348736"/>
              <a:gd name="connsiteY105" fmla="*/ 748509 h 2924683"/>
              <a:gd name="connsiteX106" fmla="*/ 522616 w 3348736"/>
              <a:gd name="connsiteY106" fmla="*/ 713099 h 2924683"/>
              <a:gd name="connsiteX107" fmla="*/ 534826 w 3348736"/>
              <a:gd name="connsiteY107" fmla="*/ 677687 h 2924683"/>
              <a:gd name="connsiteX108" fmla="*/ 549479 w 3348736"/>
              <a:gd name="connsiteY108" fmla="*/ 644720 h 2924683"/>
              <a:gd name="connsiteX109" fmla="*/ 567795 w 3348736"/>
              <a:gd name="connsiteY109" fmla="*/ 615414 h 2924683"/>
              <a:gd name="connsiteX110" fmla="*/ 589773 w 3348736"/>
              <a:gd name="connsiteY110" fmla="*/ 588551 h 2924683"/>
              <a:gd name="connsiteX111" fmla="*/ 616636 w 3348736"/>
              <a:gd name="connsiteY111" fmla="*/ 566572 h 2924683"/>
              <a:gd name="connsiteX112" fmla="*/ 645943 w 3348736"/>
              <a:gd name="connsiteY112" fmla="*/ 548256 h 2924683"/>
              <a:gd name="connsiteX113" fmla="*/ 678910 w 3348736"/>
              <a:gd name="connsiteY113" fmla="*/ 533603 h 2924683"/>
              <a:gd name="connsiteX114" fmla="*/ 714322 w 3348736"/>
              <a:gd name="connsiteY114" fmla="*/ 521393 h 2924683"/>
              <a:gd name="connsiteX115" fmla="*/ 749733 w 3348736"/>
              <a:gd name="connsiteY115" fmla="*/ 510403 h 2924683"/>
              <a:gd name="connsiteX116" fmla="*/ 787586 w 3348736"/>
              <a:gd name="connsiteY116" fmla="*/ 500634 h 2924683"/>
              <a:gd name="connsiteX117" fmla="*/ 824217 w 3348736"/>
              <a:gd name="connsiteY117" fmla="*/ 490865 h 2924683"/>
              <a:gd name="connsiteX118" fmla="*/ 860849 w 3348736"/>
              <a:gd name="connsiteY118" fmla="*/ 479876 h 2924683"/>
              <a:gd name="connsiteX119" fmla="*/ 896260 w 3348736"/>
              <a:gd name="connsiteY119" fmla="*/ 467665 h 2924683"/>
              <a:gd name="connsiteX120" fmla="*/ 929228 w 3348736"/>
              <a:gd name="connsiteY120" fmla="*/ 453013 h 2924683"/>
              <a:gd name="connsiteX121" fmla="*/ 959755 w 3348736"/>
              <a:gd name="connsiteY121" fmla="*/ 435919 h 2924683"/>
              <a:gd name="connsiteX122" fmla="*/ 986618 w 3348736"/>
              <a:gd name="connsiteY122" fmla="*/ 413940 h 2924683"/>
              <a:gd name="connsiteX123" fmla="*/ 1014703 w 3348736"/>
              <a:gd name="connsiteY123" fmla="*/ 389517 h 2924683"/>
              <a:gd name="connsiteX124" fmla="*/ 1039125 w 3348736"/>
              <a:gd name="connsiteY124" fmla="*/ 361433 h 2924683"/>
              <a:gd name="connsiteX125" fmla="*/ 1062325 w 3348736"/>
              <a:gd name="connsiteY125" fmla="*/ 332128 h 2924683"/>
              <a:gd name="connsiteX126" fmla="*/ 1085525 w 3348736"/>
              <a:gd name="connsiteY126" fmla="*/ 301602 h 2924683"/>
              <a:gd name="connsiteX127" fmla="*/ 1108724 w 3348736"/>
              <a:gd name="connsiteY127" fmla="*/ 271075 h 2924683"/>
              <a:gd name="connsiteX128" fmla="*/ 1131924 w 3348736"/>
              <a:gd name="connsiteY128" fmla="*/ 241769 h 2924683"/>
              <a:gd name="connsiteX129" fmla="*/ 1157568 w 3348736"/>
              <a:gd name="connsiteY129" fmla="*/ 213685 h 2924683"/>
              <a:gd name="connsiteX130" fmla="*/ 1183209 w 3348736"/>
              <a:gd name="connsiteY130" fmla="*/ 189265 h 2924683"/>
              <a:gd name="connsiteX131" fmla="*/ 1212515 w 3348736"/>
              <a:gd name="connsiteY131" fmla="*/ 168506 h 2924683"/>
              <a:gd name="connsiteX132" fmla="*/ 1243042 w 3348736"/>
              <a:gd name="connsiteY132" fmla="*/ 152632 h 2924683"/>
              <a:gd name="connsiteX133" fmla="*/ 1279674 w 3348736"/>
              <a:gd name="connsiteY133" fmla="*/ 141643 h 2924683"/>
              <a:gd name="connsiteX134" fmla="*/ 1317527 w 3348736"/>
              <a:gd name="connsiteY134" fmla="*/ 136759 h 2924683"/>
              <a:gd name="connsiteX135" fmla="*/ 1356600 w 3348736"/>
              <a:gd name="connsiteY135" fmla="*/ 135537 h 2924683"/>
              <a:gd name="connsiteX136" fmla="*/ 1398115 w 3348736"/>
              <a:gd name="connsiteY136" fmla="*/ 139201 h 2924683"/>
              <a:gd name="connsiteX137" fmla="*/ 1439632 w 3348736"/>
              <a:gd name="connsiteY137" fmla="*/ 144086 h 2924683"/>
              <a:gd name="connsiteX138" fmla="*/ 1481149 w 3348736"/>
              <a:gd name="connsiteY138" fmla="*/ 150191 h 2924683"/>
              <a:gd name="connsiteX139" fmla="*/ 1522665 w 3348736"/>
              <a:gd name="connsiteY139" fmla="*/ 155076 h 2924683"/>
              <a:gd name="connsiteX140" fmla="*/ 1564180 w 3348736"/>
              <a:gd name="connsiteY140" fmla="*/ 157517 h 2924683"/>
              <a:gd name="connsiteX141" fmla="*/ 1604476 w 3348736"/>
              <a:gd name="connsiteY141" fmla="*/ 157517 h 2924683"/>
              <a:gd name="connsiteX142" fmla="*/ 1642330 w 3348736"/>
              <a:gd name="connsiteY142" fmla="*/ 152632 h 2924683"/>
              <a:gd name="connsiteX143" fmla="*/ 1680183 w 3348736"/>
              <a:gd name="connsiteY143" fmla="*/ 142864 h 2924683"/>
              <a:gd name="connsiteX144" fmla="*/ 1716814 w 3348736"/>
              <a:gd name="connsiteY144" fmla="*/ 128211 h 2924683"/>
              <a:gd name="connsiteX145" fmla="*/ 1753445 w 3348736"/>
              <a:gd name="connsiteY145" fmla="*/ 108674 h 2924683"/>
              <a:gd name="connsiteX146" fmla="*/ 1790078 w 3348736"/>
              <a:gd name="connsiteY146" fmla="*/ 89137 h 2924683"/>
              <a:gd name="connsiteX147" fmla="*/ 1826709 w 3348736"/>
              <a:gd name="connsiteY147" fmla="*/ 67158 h 2924683"/>
              <a:gd name="connsiteX148" fmla="*/ 1862121 w 3348736"/>
              <a:gd name="connsiteY148" fmla="*/ 46400 h 2924683"/>
              <a:gd name="connsiteX149" fmla="*/ 1899974 w 3348736"/>
              <a:gd name="connsiteY149" fmla="*/ 28084 h 2924683"/>
              <a:gd name="connsiteX150" fmla="*/ 1936605 w 3348736"/>
              <a:gd name="connsiteY150" fmla="*/ 13432 h 2924683"/>
              <a:gd name="connsiteX151" fmla="*/ 1974458 w 3348736"/>
              <a:gd name="connsiteY151" fmla="*/ 3662 h 292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348736" h="2924683">
                <a:moveTo>
                  <a:pt x="2013532" y="0"/>
                </a:moveTo>
                <a:lnTo>
                  <a:pt x="2052605" y="3662"/>
                </a:lnTo>
                <a:lnTo>
                  <a:pt x="2090458" y="13432"/>
                </a:lnTo>
                <a:lnTo>
                  <a:pt x="2127091" y="28084"/>
                </a:lnTo>
                <a:lnTo>
                  <a:pt x="2164942" y="46400"/>
                </a:lnTo>
                <a:lnTo>
                  <a:pt x="2200354" y="67158"/>
                </a:lnTo>
                <a:lnTo>
                  <a:pt x="2236987" y="89137"/>
                </a:lnTo>
                <a:lnTo>
                  <a:pt x="2273618" y="108674"/>
                </a:lnTo>
                <a:lnTo>
                  <a:pt x="2310249" y="128211"/>
                </a:lnTo>
                <a:lnTo>
                  <a:pt x="2345660" y="142864"/>
                </a:lnTo>
                <a:lnTo>
                  <a:pt x="2384735" y="152632"/>
                </a:lnTo>
                <a:lnTo>
                  <a:pt x="2422587" y="157517"/>
                </a:lnTo>
                <a:lnTo>
                  <a:pt x="2462882" y="157517"/>
                </a:lnTo>
                <a:lnTo>
                  <a:pt x="2504398" y="155076"/>
                </a:lnTo>
                <a:lnTo>
                  <a:pt x="2545914" y="150191"/>
                </a:lnTo>
                <a:lnTo>
                  <a:pt x="2587431" y="144086"/>
                </a:lnTo>
                <a:lnTo>
                  <a:pt x="2628946" y="139201"/>
                </a:lnTo>
                <a:lnTo>
                  <a:pt x="2670463" y="135537"/>
                </a:lnTo>
                <a:lnTo>
                  <a:pt x="2709536" y="136759"/>
                </a:lnTo>
                <a:lnTo>
                  <a:pt x="2747389" y="141643"/>
                </a:lnTo>
                <a:lnTo>
                  <a:pt x="2784022" y="152632"/>
                </a:lnTo>
                <a:lnTo>
                  <a:pt x="2814549" y="168506"/>
                </a:lnTo>
                <a:lnTo>
                  <a:pt x="2843853" y="189265"/>
                </a:lnTo>
                <a:lnTo>
                  <a:pt x="2869496" y="213685"/>
                </a:lnTo>
                <a:lnTo>
                  <a:pt x="2895138" y="241769"/>
                </a:lnTo>
                <a:lnTo>
                  <a:pt x="2918338" y="271075"/>
                </a:lnTo>
                <a:lnTo>
                  <a:pt x="2941538" y="301602"/>
                </a:lnTo>
                <a:lnTo>
                  <a:pt x="2964739" y="332128"/>
                </a:lnTo>
                <a:lnTo>
                  <a:pt x="2987939" y="361433"/>
                </a:lnTo>
                <a:lnTo>
                  <a:pt x="3012361" y="389517"/>
                </a:lnTo>
                <a:lnTo>
                  <a:pt x="3040445" y="413940"/>
                </a:lnTo>
                <a:lnTo>
                  <a:pt x="3067309" y="435919"/>
                </a:lnTo>
                <a:lnTo>
                  <a:pt x="3097835" y="453013"/>
                </a:lnTo>
                <a:lnTo>
                  <a:pt x="3130804" y="467665"/>
                </a:lnTo>
                <a:lnTo>
                  <a:pt x="3166214" y="479876"/>
                </a:lnTo>
                <a:lnTo>
                  <a:pt x="3202845" y="490865"/>
                </a:lnTo>
                <a:lnTo>
                  <a:pt x="3239478" y="500634"/>
                </a:lnTo>
                <a:lnTo>
                  <a:pt x="3277331" y="510403"/>
                </a:lnTo>
                <a:lnTo>
                  <a:pt x="3312741" y="521393"/>
                </a:lnTo>
                <a:lnTo>
                  <a:pt x="3348152" y="533603"/>
                </a:lnTo>
                <a:lnTo>
                  <a:pt x="3348736" y="533862"/>
                </a:lnTo>
                <a:lnTo>
                  <a:pt x="3348736" y="2924683"/>
                </a:lnTo>
                <a:lnTo>
                  <a:pt x="284253" y="2924683"/>
                </a:lnTo>
                <a:lnTo>
                  <a:pt x="271076" y="2914669"/>
                </a:lnTo>
                <a:lnTo>
                  <a:pt x="241770" y="2891468"/>
                </a:lnTo>
                <a:lnTo>
                  <a:pt x="213686" y="2865827"/>
                </a:lnTo>
                <a:lnTo>
                  <a:pt x="189265" y="2840185"/>
                </a:lnTo>
                <a:lnTo>
                  <a:pt x="168508" y="2810878"/>
                </a:lnTo>
                <a:lnTo>
                  <a:pt x="152634" y="2780353"/>
                </a:lnTo>
                <a:lnTo>
                  <a:pt x="141644" y="2743722"/>
                </a:lnTo>
                <a:lnTo>
                  <a:pt x="136760" y="2705868"/>
                </a:lnTo>
                <a:lnTo>
                  <a:pt x="135538" y="2666793"/>
                </a:lnTo>
                <a:lnTo>
                  <a:pt x="139201" y="2625277"/>
                </a:lnTo>
                <a:lnTo>
                  <a:pt x="144086" y="2583762"/>
                </a:lnTo>
                <a:lnTo>
                  <a:pt x="150191" y="2542245"/>
                </a:lnTo>
                <a:lnTo>
                  <a:pt x="155076" y="2500730"/>
                </a:lnTo>
                <a:lnTo>
                  <a:pt x="157518" y="2459214"/>
                </a:lnTo>
                <a:lnTo>
                  <a:pt x="157518" y="2418918"/>
                </a:lnTo>
                <a:lnTo>
                  <a:pt x="152634" y="2381067"/>
                </a:lnTo>
                <a:lnTo>
                  <a:pt x="142865" y="2343213"/>
                </a:lnTo>
                <a:lnTo>
                  <a:pt x="128212" y="2307801"/>
                </a:lnTo>
                <a:lnTo>
                  <a:pt x="109897" y="2271170"/>
                </a:lnTo>
                <a:lnTo>
                  <a:pt x="89137" y="2234540"/>
                </a:lnTo>
                <a:lnTo>
                  <a:pt x="67160" y="2197907"/>
                </a:lnTo>
                <a:lnTo>
                  <a:pt x="46401" y="2162495"/>
                </a:lnTo>
                <a:lnTo>
                  <a:pt x="28084" y="2124644"/>
                </a:lnTo>
                <a:lnTo>
                  <a:pt x="13433" y="2088011"/>
                </a:lnTo>
                <a:lnTo>
                  <a:pt x="3664" y="2050158"/>
                </a:lnTo>
                <a:lnTo>
                  <a:pt x="0" y="2011084"/>
                </a:lnTo>
                <a:lnTo>
                  <a:pt x="3664" y="1972011"/>
                </a:lnTo>
                <a:lnTo>
                  <a:pt x="13433" y="1934159"/>
                </a:lnTo>
                <a:lnTo>
                  <a:pt x="28084" y="1897526"/>
                </a:lnTo>
                <a:lnTo>
                  <a:pt x="46401" y="1859674"/>
                </a:lnTo>
                <a:lnTo>
                  <a:pt x="67160" y="1824262"/>
                </a:lnTo>
                <a:lnTo>
                  <a:pt x="89137" y="1787632"/>
                </a:lnTo>
                <a:lnTo>
                  <a:pt x="109897" y="1750999"/>
                </a:lnTo>
                <a:lnTo>
                  <a:pt x="128212" y="1714368"/>
                </a:lnTo>
                <a:lnTo>
                  <a:pt x="142865" y="1678956"/>
                </a:lnTo>
                <a:lnTo>
                  <a:pt x="152634" y="1641103"/>
                </a:lnTo>
                <a:lnTo>
                  <a:pt x="157518" y="1603251"/>
                </a:lnTo>
                <a:lnTo>
                  <a:pt x="157518" y="1562957"/>
                </a:lnTo>
                <a:lnTo>
                  <a:pt x="155076" y="1521440"/>
                </a:lnTo>
                <a:lnTo>
                  <a:pt x="150191" y="1479924"/>
                </a:lnTo>
                <a:lnTo>
                  <a:pt x="144086" y="1438407"/>
                </a:lnTo>
                <a:lnTo>
                  <a:pt x="139201" y="1396892"/>
                </a:lnTo>
                <a:lnTo>
                  <a:pt x="135538" y="1355376"/>
                </a:lnTo>
                <a:lnTo>
                  <a:pt x="136760" y="1316302"/>
                </a:lnTo>
                <a:lnTo>
                  <a:pt x="141644" y="1278450"/>
                </a:lnTo>
                <a:lnTo>
                  <a:pt x="152634" y="1241817"/>
                </a:lnTo>
                <a:lnTo>
                  <a:pt x="168508" y="1211292"/>
                </a:lnTo>
                <a:lnTo>
                  <a:pt x="189265" y="1181986"/>
                </a:lnTo>
                <a:lnTo>
                  <a:pt x="213686" y="1156343"/>
                </a:lnTo>
                <a:lnTo>
                  <a:pt x="241770" y="1130702"/>
                </a:lnTo>
                <a:lnTo>
                  <a:pt x="271076" y="1107500"/>
                </a:lnTo>
                <a:lnTo>
                  <a:pt x="301603" y="1084300"/>
                </a:lnTo>
                <a:lnTo>
                  <a:pt x="332128" y="1061100"/>
                </a:lnTo>
                <a:lnTo>
                  <a:pt x="362656" y="1037900"/>
                </a:lnTo>
                <a:lnTo>
                  <a:pt x="390740" y="1013480"/>
                </a:lnTo>
                <a:lnTo>
                  <a:pt x="415163" y="985396"/>
                </a:lnTo>
                <a:lnTo>
                  <a:pt x="437140" y="958532"/>
                </a:lnTo>
                <a:lnTo>
                  <a:pt x="454235" y="928006"/>
                </a:lnTo>
                <a:lnTo>
                  <a:pt x="468888" y="895037"/>
                </a:lnTo>
                <a:lnTo>
                  <a:pt x="481099" y="859626"/>
                </a:lnTo>
                <a:lnTo>
                  <a:pt x="492088" y="822993"/>
                </a:lnTo>
                <a:lnTo>
                  <a:pt x="501857" y="786362"/>
                </a:lnTo>
                <a:lnTo>
                  <a:pt x="511626" y="748509"/>
                </a:lnTo>
                <a:lnTo>
                  <a:pt x="522616" y="713099"/>
                </a:lnTo>
                <a:lnTo>
                  <a:pt x="534826" y="677687"/>
                </a:lnTo>
                <a:lnTo>
                  <a:pt x="549479" y="644720"/>
                </a:lnTo>
                <a:lnTo>
                  <a:pt x="567795" y="615414"/>
                </a:lnTo>
                <a:lnTo>
                  <a:pt x="589773" y="588551"/>
                </a:lnTo>
                <a:lnTo>
                  <a:pt x="616636" y="566572"/>
                </a:lnTo>
                <a:lnTo>
                  <a:pt x="645943" y="548256"/>
                </a:lnTo>
                <a:lnTo>
                  <a:pt x="678910" y="533603"/>
                </a:lnTo>
                <a:lnTo>
                  <a:pt x="714322" y="521393"/>
                </a:lnTo>
                <a:lnTo>
                  <a:pt x="749733" y="510403"/>
                </a:lnTo>
                <a:lnTo>
                  <a:pt x="787586" y="500634"/>
                </a:lnTo>
                <a:lnTo>
                  <a:pt x="824217" y="490865"/>
                </a:lnTo>
                <a:lnTo>
                  <a:pt x="860849" y="479876"/>
                </a:lnTo>
                <a:lnTo>
                  <a:pt x="896260" y="467665"/>
                </a:lnTo>
                <a:lnTo>
                  <a:pt x="929228" y="453013"/>
                </a:lnTo>
                <a:lnTo>
                  <a:pt x="959755" y="435919"/>
                </a:lnTo>
                <a:lnTo>
                  <a:pt x="986618" y="413940"/>
                </a:lnTo>
                <a:lnTo>
                  <a:pt x="1014703" y="389517"/>
                </a:lnTo>
                <a:lnTo>
                  <a:pt x="1039125" y="361433"/>
                </a:lnTo>
                <a:lnTo>
                  <a:pt x="1062325" y="332128"/>
                </a:lnTo>
                <a:lnTo>
                  <a:pt x="1085525" y="301602"/>
                </a:lnTo>
                <a:lnTo>
                  <a:pt x="1108724" y="271075"/>
                </a:lnTo>
                <a:lnTo>
                  <a:pt x="1131924" y="241769"/>
                </a:lnTo>
                <a:lnTo>
                  <a:pt x="1157568" y="213685"/>
                </a:lnTo>
                <a:lnTo>
                  <a:pt x="1183209" y="189265"/>
                </a:lnTo>
                <a:lnTo>
                  <a:pt x="1212515" y="168506"/>
                </a:lnTo>
                <a:lnTo>
                  <a:pt x="1243042" y="152632"/>
                </a:lnTo>
                <a:lnTo>
                  <a:pt x="1279674" y="141643"/>
                </a:lnTo>
                <a:lnTo>
                  <a:pt x="1317527" y="136759"/>
                </a:lnTo>
                <a:lnTo>
                  <a:pt x="1356600" y="135537"/>
                </a:lnTo>
                <a:lnTo>
                  <a:pt x="1398115" y="139201"/>
                </a:lnTo>
                <a:lnTo>
                  <a:pt x="1439632" y="144086"/>
                </a:lnTo>
                <a:lnTo>
                  <a:pt x="1481149" y="150191"/>
                </a:lnTo>
                <a:lnTo>
                  <a:pt x="1522665" y="155076"/>
                </a:lnTo>
                <a:lnTo>
                  <a:pt x="1564180" y="157517"/>
                </a:lnTo>
                <a:lnTo>
                  <a:pt x="1604476" y="157517"/>
                </a:lnTo>
                <a:lnTo>
                  <a:pt x="1642330" y="152632"/>
                </a:lnTo>
                <a:lnTo>
                  <a:pt x="1680183" y="142864"/>
                </a:lnTo>
                <a:lnTo>
                  <a:pt x="1716814" y="128211"/>
                </a:lnTo>
                <a:lnTo>
                  <a:pt x="1753445" y="108674"/>
                </a:lnTo>
                <a:lnTo>
                  <a:pt x="1790078" y="89137"/>
                </a:lnTo>
                <a:lnTo>
                  <a:pt x="1826709" y="67158"/>
                </a:lnTo>
                <a:lnTo>
                  <a:pt x="1862121" y="46400"/>
                </a:lnTo>
                <a:lnTo>
                  <a:pt x="1899974" y="28084"/>
                </a:lnTo>
                <a:lnTo>
                  <a:pt x="1936605" y="13432"/>
                </a:lnTo>
                <a:lnTo>
                  <a:pt x="1974458" y="366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Afbeelding 8" descr="Afbeelding met zitten, tafel, taart, papier&#10;&#10;Automatisch gegenereerde beschrijving">
            <a:extLst>
              <a:ext uri="{FF2B5EF4-FFF2-40B4-BE49-F238E27FC236}">
                <a16:creationId xmlns:a16="http://schemas.microsoft.com/office/drawing/2014/main" id="{C9A06B32-7BED-4E56-85CD-2DEFD429D65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6" r="3" b="23523"/>
          <a:stretch/>
        </p:blipFill>
        <p:spPr>
          <a:xfrm>
            <a:off x="5888384" y="2651760"/>
            <a:ext cx="2990398" cy="2986796"/>
          </a:xfrm>
          <a:custGeom>
            <a:avLst/>
            <a:gdLst/>
            <a:ahLst/>
            <a:cxnLst/>
            <a:rect l="l" t="t" r="r" b="b"/>
            <a:pathLst>
              <a:path w="2891598" h="2888118">
                <a:moveTo>
                  <a:pt x="1445800" y="0"/>
                </a:moveTo>
                <a:lnTo>
                  <a:pt x="1473855" y="2630"/>
                </a:lnTo>
                <a:lnTo>
                  <a:pt x="1501036" y="9644"/>
                </a:lnTo>
                <a:lnTo>
                  <a:pt x="1527340" y="20166"/>
                </a:lnTo>
                <a:lnTo>
                  <a:pt x="1554518" y="33318"/>
                </a:lnTo>
                <a:lnTo>
                  <a:pt x="1579946" y="48224"/>
                </a:lnTo>
                <a:lnTo>
                  <a:pt x="1606250" y="64005"/>
                </a:lnTo>
                <a:lnTo>
                  <a:pt x="1632552" y="78033"/>
                </a:lnTo>
                <a:lnTo>
                  <a:pt x="1658855" y="92063"/>
                </a:lnTo>
                <a:lnTo>
                  <a:pt x="1684282" y="102583"/>
                </a:lnTo>
                <a:lnTo>
                  <a:pt x="1712338" y="109598"/>
                </a:lnTo>
                <a:lnTo>
                  <a:pt x="1739518" y="113105"/>
                </a:lnTo>
                <a:lnTo>
                  <a:pt x="1768452" y="113105"/>
                </a:lnTo>
                <a:lnTo>
                  <a:pt x="1798262" y="111352"/>
                </a:lnTo>
                <a:lnTo>
                  <a:pt x="1828072" y="107844"/>
                </a:lnTo>
                <a:lnTo>
                  <a:pt x="1857883" y="103461"/>
                </a:lnTo>
                <a:lnTo>
                  <a:pt x="1887693" y="99954"/>
                </a:lnTo>
                <a:lnTo>
                  <a:pt x="1917504" y="97323"/>
                </a:lnTo>
                <a:lnTo>
                  <a:pt x="1945560" y="98199"/>
                </a:lnTo>
                <a:lnTo>
                  <a:pt x="1972740" y="101707"/>
                </a:lnTo>
                <a:lnTo>
                  <a:pt x="1999043" y="109598"/>
                </a:lnTo>
                <a:lnTo>
                  <a:pt x="2020963" y="120996"/>
                </a:lnTo>
                <a:lnTo>
                  <a:pt x="2042004" y="135902"/>
                </a:lnTo>
                <a:lnTo>
                  <a:pt x="2060417" y="153437"/>
                </a:lnTo>
                <a:lnTo>
                  <a:pt x="2078829" y="173603"/>
                </a:lnTo>
                <a:lnTo>
                  <a:pt x="2095489" y="194645"/>
                </a:lnTo>
                <a:lnTo>
                  <a:pt x="2112147" y="216565"/>
                </a:lnTo>
                <a:lnTo>
                  <a:pt x="2128805" y="238484"/>
                </a:lnTo>
                <a:lnTo>
                  <a:pt x="2145463" y="259528"/>
                </a:lnTo>
                <a:lnTo>
                  <a:pt x="2163000" y="279693"/>
                </a:lnTo>
                <a:lnTo>
                  <a:pt x="2183166" y="297229"/>
                </a:lnTo>
                <a:lnTo>
                  <a:pt x="2202455" y="313012"/>
                </a:lnTo>
                <a:lnTo>
                  <a:pt x="2224374" y="325286"/>
                </a:lnTo>
                <a:lnTo>
                  <a:pt x="2248047" y="335808"/>
                </a:lnTo>
                <a:lnTo>
                  <a:pt x="2273473" y="344575"/>
                </a:lnTo>
                <a:lnTo>
                  <a:pt x="2299776" y="352466"/>
                </a:lnTo>
                <a:lnTo>
                  <a:pt x="2326079" y="359480"/>
                </a:lnTo>
                <a:lnTo>
                  <a:pt x="2353259" y="366495"/>
                </a:lnTo>
                <a:lnTo>
                  <a:pt x="2378686" y="374386"/>
                </a:lnTo>
                <a:lnTo>
                  <a:pt x="2404111" y="383153"/>
                </a:lnTo>
                <a:lnTo>
                  <a:pt x="2427785" y="393675"/>
                </a:lnTo>
                <a:lnTo>
                  <a:pt x="2448828" y="406827"/>
                </a:lnTo>
                <a:lnTo>
                  <a:pt x="2468117" y="422609"/>
                </a:lnTo>
                <a:lnTo>
                  <a:pt x="2483898" y="441899"/>
                </a:lnTo>
                <a:lnTo>
                  <a:pt x="2497050" y="462941"/>
                </a:lnTo>
                <a:lnTo>
                  <a:pt x="2507571" y="486613"/>
                </a:lnTo>
                <a:lnTo>
                  <a:pt x="2516339" y="512041"/>
                </a:lnTo>
                <a:lnTo>
                  <a:pt x="2524229" y="537467"/>
                </a:lnTo>
                <a:lnTo>
                  <a:pt x="2531245" y="564648"/>
                </a:lnTo>
                <a:lnTo>
                  <a:pt x="2538259" y="590950"/>
                </a:lnTo>
                <a:lnTo>
                  <a:pt x="2546149" y="617254"/>
                </a:lnTo>
                <a:lnTo>
                  <a:pt x="2554917" y="642682"/>
                </a:lnTo>
                <a:lnTo>
                  <a:pt x="2565438" y="666354"/>
                </a:lnTo>
                <a:lnTo>
                  <a:pt x="2577714" y="688273"/>
                </a:lnTo>
                <a:lnTo>
                  <a:pt x="2593495" y="707564"/>
                </a:lnTo>
                <a:lnTo>
                  <a:pt x="2611030" y="727729"/>
                </a:lnTo>
                <a:lnTo>
                  <a:pt x="2631196" y="745264"/>
                </a:lnTo>
                <a:lnTo>
                  <a:pt x="2652239" y="761923"/>
                </a:lnTo>
                <a:lnTo>
                  <a:pt x="2675035" y="778582"/>
                </a:lnTo>
                <a:lnTo>
                  <a:pt x="2696954" y="795241"/>
                </a:lnTo>
                <a:lnTo>
                  <a:pt x="2717996" y="811900"/>
                </a:lnTo>
                <a:lnTo>
                  <a:pt x="2738161" y="830313"/>
                </a:lnTo>
                <a:lnTo>
                  <a:pt x="2755698" y="848725"/>
                </a:lnTo>
                <a:lnTo>
                  <a:pt x="2770603" y="869768"/>
                </a:lnTo>
                <a:lnTo>
                  <a:pt x="2782002" y="891687"/>
                </a:lnTo>
                <a:lnTo>
                  <a:pt x="2789892" y="917991"/>
                </a:lnTo>
                <a:lnTo>
                  <a:pt x="2793399" y="945171"/>
                </a:lnTo>
                <a:lnTo>
                  <a:pt x="2794276" y="973229"/>
                </a:lnTo>
                <a:lnTo>
                  <a:pt x="2791646" y="1003038"/>
                </a:lnTo>
                <a:lnTo>
                  <a:pt x="2788138" y="1032848"/>
                </a:lnTo>
                <a:lnTo>
                  <a:pt x="2783755" y="1062659"/>
                </a:lnTo>
                <a:lnTo>
                  <a:pt x="2780247" y="1092470"/>
                </a:lnTo>
                <a:lnTo>
                  <a:pt x="2778495" y="1122281"/>
                </a:lnTo>
                <a:lnTo>
                  <a:pt x="2778495" y="1151214"/>
                </a:lnTo>
                <a:lnTo>
                  <a:pt x="2782002" y="1178394"/>
                </a:lnTo>
                <a:lnTo>
                  <a:pt x="2789015" y="1205574"/>
                </a:lnTo>
                <a:lnTo>
                  <a:pt x="2799536" y="1231002"/>
                </a:lnTo>
                <a:lnTo>
                  <a:pt x="2813566" y="1257305"/>
                </a:lnTo>
                <a:lnTo>
                  <a:pt x="2827593" y="1283608"/>
                </a:lnTo>
                <a:lnTo>
                  <a:pt x="2843376" y="1309912"/>
                </a:lnTo>
                <a:lnTo>
                  <a:pt x="2858280" y="1335339"/>
                </a:lnTo>
                <a:lnTo>
                  <a:pt x="2871432" y="1362518"/>
                </a:lnTo>
                <a:lnTo>
                  <a:pt x="2881953" y="1388823"/>
                </a:lnTo>
                <a:lnTo>
                  <a:pt x="2888967" y="1416003"/>
                </a:lnTo>
                <a:lnTo>
                  <a:pt x="2891598" y="1444059"/>
                </a:lnTo>
                <a:lnTo>
                  <a:pt x="2888967" y="1472116"/>
                </a:lnTo>
                <a:lnTo>
                  <a:pt x="2881953" y="1499297"/>
                </a:lnTo>
                <a:lnTo>
                  <a:pt x="2871432" y="1525600"/>
                </a:lnTo>
                <a:lnTo>
                  <a:pt x="2858280" y="1552780"/>
                </a:lnTo>
                <a:lnTo>
                  <a:pt x="2843376" y="1578207"/>
                </a:lnTo>
                <a:lnTo>
                  <a:pt x="2827593" y="1604511"/>
                </a:lnTo>
                <a:lnTo>
                  <a:pt x="2813566" y="1630814"/>
                </a:lnTo>
                <a:lnTo>
                  <a:pt x="2799536" y="1657117"/>
                </a:lnTo>
                <a:lnTo>
                  <a:pt x="2789015" y="1682544"/>
                </a:lnTo>
                <a:lnTo>
                  <a:pt x="2782002" y="1709724"/>
                </a:lnTo>
                <a:lnTo>
                  <a:pt x="2778495" y="1736904"/>
                </a:lnTo>
                <a:lnTo>
                  <a:pt x="2778495" y="1765838"/>
                </a:lnTo>
                <a:lnTo>
                  <a:pt x="2780247" y="1795649"/>
                </a:lnTo>
                <a:lnTo>
                  <a:pt x="2783755" y="1825459"/>
                </a:lnTo>
                <a:lnTo>
                  <a:pt x="2788138" y="1855270"/>
                </a:lnTo>
                <a:lnTo>
                  <a:pt x="2791646" y="1885081"/>
                </a:lnTo>
                <a:lnTo>
                  <a:pt x="2794276" y="1914891"/>
                </a:lnTo>
                <a:lnTo>
                  <a:pt x="2793399" y="1942948"/>
                </a:lnTo>
                <a:lnTo>
                  <a:pt x="2789892" y="1970129"/>
                </a:lnTo>
                <a:lnTo>
                  <a:pt x="2782002" y="1996432"/>
                </a:lnTo>
                <a:lnTo>
                  <a:pt x="2770603" y="2018351"/>
                </a:lnTo>
                <a:lnTo>
                  <a:pt x="2755698" y="2039394"/>
                </a:lnTo>
                <a:lnTo>
                  <a:pt x="2738161" y="2057807"/>
                </a:lnTo>
                <a:lnTo>
                  <a:pt x="2717996" y="2076218"/>
                </a:lnTo>
                <a:lnTo>
                  <a:pt x="2696954" y="2092878"/>
                </a:lnTo>
                <a:lnTo>
                  <a:pt x="2675035" y="2109537"/>
                </a:lnTo>
                <a:lnTo>
                  <a:pt x="2652239" y="2126196"/>
                </a:lnTo>
                <a:lnTo>
                  <a:pt x="2631196" y="2142854"/>
                </a:lnTo>
                <a:lnTo>
                  <a:pt x="2611030" y="2160389"/>
                </a:lnTo>
                <a:lnTo>
                  <a:pt x="2593495" y="2180556"/>
                </a:lnTo>
                <a:lnTo>
                  <a:pt x="2577714" y="2199845"/>
                </a:lnTo>
                <a:lnTo>
                  <a:pt x="2565438" y="2221764"/>
                </a:lnTo>
                <a:lnTo>
                  <a:pt x="2554917" y="2245437"/>
                </a:lnTo>
                <a:lnTo>
                  <a:pt x="2546149" y="2270864"/>
                </a:lnTo>
                <a:lnTo>
                  <a:pt x="2538259" y="2297168"/>
                </a:lnTo>
                <a:lnTo>
                  <a:pt x="2531245" y="2323472"/>
                </a:lnTo>
                <a:lnTo>
                  <a:pt x="2524229" y="2350652"/>
                </a:lnTo>
                <a:lnTo>
                  <a:pt x="2516339" y="2376078"/>
                </a:lnTo>
                <a:lnTo>
                  <a:pt x="2507571" y="2401504"/>
                </a:lnTo>
                <a:lnTo>
                  <a:pt x="2497050" y="2425177"/>
                </a:lnTo>
                <a:lnTo>
                  <a:pt x="2483898" y="2446221"/>
                </a:lnTo>
                <a:lnTo>
                  <a:pt x="2468117" y="2465510"/>
                </a:lnTo>
                <a:lnTo>
                  <a:pt x="2448828" y="2481291"/>
                </a:lnTo>
                <a:lnTo>
                  <a:pt x="2427785" y="2494443"/>
                </a:lnTo>
                <a:lnTo>
                  <a:pt x="2404111" y="2504965"/>
                </a:lnTo>
                <a:lnTo>
                  <a:pt x="2378686" y="2513732"/>
                </a:lnTo>
                <a:lnTo>
                  <a:pt x="2353259" y="2521623"/>
                </a:lnTo>
                <a:lnTo>
                  <a:pt x="2326079" y="2528638"/>
                </a:lnTo>
                <a:lnTo>
                  <a:pt x="2299776" y="2535652"/>
                </a:lnTo>
                <a:lnTo>
                  <a:pt x="2273473" y="2543543"/>
                </a:lnTo>
                <a:lnTo>
                  <a:pt x="2248047" y="2552312"/>
                </a:lnTo>
                <a:lnTo>
                  <a:pt x="2224374" y="2562833"/>
                </a:lnTo>
                <a:lnTo>
                  <a:pt x="2202455" y="2575107"/>
                </a:lnTo>
                <a:lnTo>
                  <a:pt x="2183166" y="2590889"/>
                </a:lnTo>
                <a:lnTo>
                  <a:pt x="2163000" y="2608426"/>
                </a:lnTo>
                <a:lnTo>
                  <a:pt x="2145463" y="2628592"/>
                </a:lnTo>
                <a:lnTo>
                  <a:pt x="2128805" y="2649634"/>
                </a:lnTo>
                <a:lnTo>
                  <a:pt x="2112147" y="2671553"/>
                </a:lnTo>
                <a:lnTo>
                  <a:pt x="2095489" y="2693473"/>
                </a:lnTo>
                <a:lnTo>
                  <a:pt x="2078829" y="2714516"/>
                </a:lnTo>
                <a:lnTo>
                  <a:pt x="2060417" y="2734681"/>
                </a:lnTo>
                <a:lnTo>
                  <a:pt x="2042004" y="2752217"/>
                </a:lnTo>
                <a:lnTo>
                  <a:pt x="2020963" y="2767122"/>
                </a:lnTo>
                <a:lnTo>
                  <a:pt x="1999043" y="2778521"/>
                </a:lnTo>
                <a:lnTo>
                  <a:pt x="1972740" y="2786411"/>
                </a:lnTo>
                <a:lnTo>
                  <a:pt x="1945560" y="2789919"/>
                </a:lnTo>
                <a:lnTo>
                  <a:pt x="1917504" y="2790796"/>
                </a:lnTo>
                <a:lnTo>
                  <a:pt x="1887693" y="2788165"/>
                </a:lnTo>
                <a:lnTo>
                  <a:pt x="1857883" y="2784659"/>
                </a:lnTo>
                <a:lnTo>
                  <a:pt x="1828072" y="2780274"/>
                </a:lnTo>
                <a:lnTo>
                  <a:pt x="1798262" y="2776767"/>
                </a:lnTo>
                <a:lnTo>
                  <a:pt x="1768452" y="2775013"/>
                </a:lnTo>
                <a:lnTo>
                  <a:pt x="1739518" y="2775013"/>
                </a:lnTo>
                <a:lnTo>
                  <a:pt x="1712338" y="2778521"/>
                </a:lnTo>
                <a:lnTo>
                  <a:pt x="1684282" y="2785535"/>
                </a:lnTo>
                <a:lnTo>
                  <a:pt x="1658855" y="2796057"/>
                </a:lnTo>
                <a:lnTo>
                  <a:pt x="1632552" y="2810085"/>
                </a:lnTo>
                <a:lnTo>
                  <a:pt x="1606250" y="2824114"/>
                </a:lnTo>
                <a:lnTo>
                  <a:pt x="1579946" y="2839896"/>
                </a:lnTo>
                <a:lnTo>
                  <a:pt x="1554518" y="2854801"/>
                </a:lnTo>
                <a:lnTo>
                  <a:pt x="1527340" y="2867952"/>
                </a:lnTo>
                <a:lnTo>
                  <a:pt x="1501036" y="2878474"/>
                </a:lnTo>
                <a:lnTo>
                  <a:pt x="1473855" y="2885488"/>
                </a:lnTo>
                <a:lnTo>
                  <a:pt x="1445800" y="2888118"/>
                </a:lnTo>
                <a:lnTo>
                  <a:pt x="1417743" y="2885488"/>
                </a:lnTo>
                <a:lnTo>
                  <a:pt x="1390563" y="2878474"/>
                </a:lnTo>
                <a:lnTo>
                  <a:pt x="1364260" y="2867952"/>
                </a:lnTo>
                <a:lnTo>
                  <a:pt x="1337080" y="2854801"/>
                </a:lnTo>
                <a:lnTo>
                  <a:pt x="1311653" y="2839896"/>
                </a:lnTo>
                <a:lnTo>
                  <a:pt x="1285350" y="2824114"/>
                </a:lnTo>
                <a:lnTo>
                  <a:pt x="1259047" y="2810085"/>
                </a:lnTo>
                <a:lnTo>
                  <a:pt x="1232744" y="2796057"/>
                </a:lnTo>
                <a:lnTo>
                  <a:pt x="1206441" y="2785535"/>
                </a:lnTo>
                <a:lnTo>
                  <a:pt x="1179261" y="2778521"/>
                </a:lnTo>
                <a:lnTo>
                  <a:pt x="1152081" y="2775013"/>
                </a:lnTo>
                <a:lnTo>
                  <a:pt x="1123147" y="2775013"/>
                </a:lnTo>
                <a:lnTo>
                  <a:pt x="1093337" y="2776767"/>
                </a:lnTo>
                <a:lnTo>
                  <a:pt x="1063527" y="2780274"/>
                </a:lnTo>
                <a:lnTo>
                  <a:pt x="1033716" y="2784659"/>
                </a:lnTo>
                <a:lnTo>
                  <a:pt x="1003905" y="2788165"/>
                </a:lnTo>
                <a:lnTo>
                  <a:pt x="974095" y="2790796"/>
                </a:lnTo>
                <a:lnTo>
                  <a:pt x="946040" y="2789919"/>
                </a:lnTo>
                <a:lnTo>
                  <a:pt x="918859" y="2786411"/>
                </a:lnTo>
                <a:lnTo>
                  <a:pt x="892556" y="2778521"/>
                </a:lnTo>
                <a:lnTo>
                  <a:pt x="870636" y="2767122"/>
                </a:lnTo>
                <a:lnTo>
                  <a:pt x="849593" y="2752217"/>
                </a:lnTo>
                <a:lnTo>
                  <a:pt x="831181" y="2734681"/>
                </a:lnTo>
                <a:lnTo>
                  <a:pt x="812769" y="2714516"/>
                </a:lnTo>
                <a:lnTo>
                  <a:pt x="796111" y="2693473"/>
                </a:lnTo>
                <a:lnTo>
                  <a:pt x="779451" y="2671553"/>
                </a:lnTo>
                <a:lnTo>
                  <a:pt x="762793" y="2649634"/>
                </a:lnTo>
                <a:lnTo>
                  <a:pt x="746135" y="2628592"/>
                </a:lnTo>
                <a:lnTo>
                  <a:pt x="728599" y="2608426"/>
                </a:lnTo>
                <a:lnTo>
                  <a:pt x="708433" y="2590889"/>
                </a:lnTo>
                <a:lnTo>
                  <a:pt x="689144" y="2575107"/>
                </a:lnTo>
                <a:lnTo>
                  <a:pt x="667225" y="2562833"/>
                </a:lnTo>
                <a:lnTo>
                  <a:pt x="643552" y="2552312"/>
                </a:lnTo>
                <a:lnTo>
                  <a:pt x="618126" y="2543543"/>
                </a:lnTo>
                <a:lnTo>
                  <a:pt x="591822" y="2535652"/>
                </a:lnTo>
                <a:lnTo>
                  <a:pt x="565519" y="2528638"/>
                </a:lnTo>
                <a:lnTo>
                  <a:pt x="538339" y="2521623"/>
                </a:lnTo>
                <a:lnTo>
                  <a:pt x="512913" y="2513732"/>
                </a:lnTo>
                <a:lnTo>
                  <a:pt x="487486" y="2504965"/>
                </a:lnTo>
                <a:lnTo>
                  <a:pt x="463814" y="2494443"/>
                </a:lnTo>
                <a:lnTo>
                  <a:pt x="442771" y="2481291"/>
                </a:lnTo>
                <a:lnTo>
                  <a:pt x="423481" y="2465510"/>
                </a:lnTo>
                <a:lnTo>
                  <a:pt x="407701" y="2446221"/>
                </a:lnTo>
                <a:lnTo>
                  <a:pt x="394549" y="2425177"/>
                </a:lnTo>
                <a:lnTo>
                  <a:pt x="384027" y="2401504"/>
                </a:lnTo>
                <a:lnTo>
                  <a:pt x="375260" y="2376078"/>
                </a:lnTo>
                <a:lnTo>
                  <a:pt x="367369" y="2350652"/>
                </a:lnTo>
                <a:lnTo>
                  <a:pt x="360355" y="2323472"/>
                </a:lnTo>
                <a:lnTo>
                  <a:pt x="353341" y="2297168"/>
                </a:lnTo>
                <a:lnTo>
                  <a:pt x="345449" y="2270864"/>
                </a:lnTo>
                <a:lnTo>
                  <a:pt x="336681" y="2245437"/>
                </a:lnTo>
                <a:lnTo>
                  <a:pt x="326160" y="2221764"/>
                </a:lnTo>
                <a:lnTo>
                  <a:pt x="313886" y="2199845"/>
                </a:lnTo>
                <a:lnTo>
                  <a:pt x="298104" y="2180556"/>
                </a:lnTo>
                <a:lnTo>
                  <a:pt x="280568" y="2160389"/>
                </a:lnTo>
                <a:lnTo>
                  <a:pt x="260402" y="2142854"/>
                </a:lnTo>
                <a:lnTo>
                  <a:pt x="238482" y="2126196"/>
                </a:lnTo>
                <a:lnTo>
                  <a:pt x="216563" y="2109537"/>
                </a:lnTo>
                <a:lnTo>
                  <a:pt x="194645" y="2092878"/>
                </a:lnTo>
                <a:lnTo>
                  <a:pt x="173602" y="2076218"/>
                </a:lnTo>
                <a:lnTo>
                  <a:pt x="153436" y="2057807"/>
                </a:lnTo>
                <a:lnTo>
                  <a:pt x="135901" y="2039394"/>
                </a:lnTo>
                <a:lnTo>
                  <a:pt x="120996" y="2018351"/>
                </a:lnTo>
                <a:lnTo>
                  <a:pt x="109598" y="1996432"/>
                </a:lnTo>
                <a:lnTo>
                  <a:pt x="101707" y="1970129"/>
                </a:lnTo>
                <a:lnTo>
                  <a:pt x="98199" y="1942948"/>
                </a:lnTo>
                <a:lnTo>
                  <a:pt x="97322" y="1914891"/>
                </a:lnTo>
                <a:lnTo>
                  <a:pt x="99953" y="1885081"/>
                </a:lnTo>
                <a:lnTo>
                  <a:pt x="103460" y="1855270"/>
                </a:lnTo>
                <a:lnTo>
                  <a:pt x="107843" y="1825459"/>
                </a:lnTo>
                <a:lnTo>
                  <a:pt x="111351" y="1795649"/>
                </a:lnTo>
                <a:lnTo>
                  <a:pt x="113105" y="1765838"/>
                </a:lnTo>
                <a:lnTo>
                  <a:pt x="113105" y="1736904"/>
                </a:lnTo>
                <a:lnTo>
                  <a:pt x="109598" y="1709724"/>
                </a:lnTo>
                <a:lnTo>
                  <a:pt x="102584" y="1682544"/>
                </a:lnTo>
                <a:lnTo>
                  <a:pt x="92062" y="1657117"/>
                </a:lnTo>
                <a:lnTo>
                  <a:pt x="78910" y="1630814"/>
                </a:lnTo>
                <a:lnTo>
                  <a:pt x="64005" y="1604511"/>
                </a:lnTo>
                <a:lnTo>
                  <a:pt x="48224" y="1578207"/>
                </a:lnTo>
                <a:lnTo>
                  <a:pt x="33319" y="1552780"/>
                </a:lnTo>
                <a:lnTo>
                  <a:pt x="20166" y="1525600"/>
                </a:lnTo>
                <a:lnTo>
                  <a:pt x="9645" y="1499297"/>
                </a:lnTo>
                <a:lnTo>
                  <a:pt x="2631" y="1472116"/>
                </a:lnTo>
                <a:lnTo>
                  <a:pt x="0" y="1444059"/>
                </a:lnTo>
                <a:lnTo>
                  <a:pt x="2631" y="1416003"/>
                </a:lnTo>
                <a:lnTo>
                  <a:pt x="9645" y="1388823"/>
                </a:lnTo>
                <a:lnTo>
                  <a:pt x="20166" y="1362518"/>
                </a:lnTo>
                <a:lnTo>
                  <a:pt x="33319" y="1335339"/>
                </a:lnTo>
                <a:lnTo>
                  <a:pt x="48224" y="1309912"/>
                </a:lnTo>
                <a:lnTo>
                  <a:pt x="64005" y="1283608"/>
                </a:lnTo>
                <a:lnTo>
                  <a:pt x="78910" y="1257305"/>
                </a:lnTo>
                <a:lnTo>
                  <a:pt x="92062" y="1231002"/>
                </a:lnTo>
                <a:lnTo>
                  <a:pt x="102584" y="1205574"/>
                </a:lnTo>
                <a:lnTo>
                  <a:pt x="109598" y="1178394"/>
                </a:lnTo>
                <a:lnTo>
                  <a:pt x="113105" y="1151214"/>
                </a:lnTo>
                <a:lnTo>
                  <a:pt x="113105" y="1122281"/>
                </a:lnTo>
                <a:lnTo>
                  <a:pt x="111351" y="1092470"/>
                </a:lnTo>
                <a:lnTo>
                  <a:pt x="107843" y="1062659"/>
                </a:lnTo>
                <a:lnTo>
                  <a:pt x="103460" y="1032848"/>
                </a:lnTo>
                <a:lnTo>
                  <a:pt x="99953" y="1003038"/>
                </a:lnTo>
                <a:lnTo>
                  <a:pt x="97322" y="973229"/>
                </a:lnTo>
                <a:lnTo>
                  <a:pt x="98199" y="945171"/>
                </a:lnTo>
                <a:lnTo>
                  <a:pt x="101707" y="917991"/>
                </a:lnTo>
                <a:lnTo>
                  <a:pt x="109598" y="891687"/>
                </a:lnTo>
                <a:lnTo>
                  <a:pt x="120996" y="869768"/>
                </a:lnTo>
                <a:lnTo>
                  <a:pt x="135901" y="848725"/>
                </a:lnTo>
                <a:lnTo>
                  <a:pt x="153436" y="830313"/>
                </a:lnTo>
                <a:lnTo>
                  <a:pt x="173602" y="811900"/>
                </a:lnTo>
                <a:lnTo>
                  <a:pt x="194645" y="795241"/>
                </a:lnTo>
                <a:lnTo>
                  <a:pt x="216563" y="778582"/>
                </a:lnTo>
                <a:lnTo>
                  <a:pt x="238482" y="761923"/>
                </a:lnTo>
                <a:lnTo>
                  <a:pt x="260402" y="745264"/>
                </a:lnTo>
                <a:lnTo>
                  <a:pt x="280568" y="727729"/>
                </a:lnTo>
                <a:lnTo>
                  <a:pt x="298104" y="707564"/>
                </a:lnTo>
                <a:lnTo>
                  <a:pt x="313886" y="688273"/>
                </a:lnTo>
                <a:lnTo>
                  <a:pt x="326160" y="666354"/>
                </a:lnTo>
                <a:lnTo>
                  <a:pt x="336681" y="642682"/>
                </a:lnTo>
                <a:lnTo>
                  <a:pt x="345449" y="617254"/>
                </a:lnTo>
                <a:lnTo>
                  <a:pt x="353341" y="590950"/>
                </a:lnTo>
                <a:lnTo>
                  <a:pt x="360355" y="564648"/>
                </a:lnTo>
                <a:lnTo>
                  <a:pt x="367369" y="537467"/>
                </a:lnTo>
                <a:lnTo>
                  <a:pt x="375260" y="512041"/>
                </a:lnTo>
                <a:lnTo>
                  <a:pt x="384027" y="486613"/>
                </a:lnTo>
                <a:lnTo>
                  <a:pt x="394549" y="462941"/>
                </a:lnTo>
                <a:lnTo>
                  <a:pt x="407701" y="441899"/>
                </a:lnTo>
                <a:lnTo>
                  <a:pt x="423481" y="422609"/>
                </a:lnTo>
                <a:lnTo>
                  <a:pt x="442771" y="406827"/>
                </a:lnTo>
                <a:lnTo>
                  <a:pt x="463814" y="393675"/>
                </a:lnTo>
                <a:lnTo>
                  <a:pt x="487486" y="383153"/>
                </a:lnTo>
                <a:lnTo>
                  <a:pt x="512913" y="374386"/>
                </a:lnTo>
                <a:lnTo>
                  <a:pt x="538339" y="366495"/>
                </a:lnTo>
                <a:lnTo>
                  <a:pt x="565519" y="359480"/>
                </a:lnTo>
                <a:lnTo>
                  <a:pt x="591822" y="352466"/>
                </a:lnTo>
                <a:lnTo>
                  <a:pt x="618126" y="344575"/>
                </a:lnTo>
                <a:lnTo>
                  <a:pt x="643552" y="335808"/>
                </a:lnTo>
                <a:lnTo>
                  <a:pt x="667225" y="325286"/>
                </a:lnTo>
                <a:lnTo>
                  <a:pt x="689144" y="313012"/>
                </a:lnTo>
                <a:lnTo>
                  <a:pt x="708433" y="297229"/>
                </a:lnTo>
                <a:lnTo>
                  <a:pt x="728599" y="279693"/>
                </a:lnTo>
                <a:lnTo>
                  <a:pt x="746135" y="259528"/>
                </a:lnTo>
                <a:lnTo>
                  <a:pt x="762793" y="238484"/>
                </a:lnTo>
                <a:lnTo>
                  <a:pt x="779451" y="216565"/>
                </a:lnTo>
                <a:lnTo>
                  <a:pt x="796111" y="194645"/>
                </a:lnTo>
                <a:lnTo>
                  <a:pt x="812769" y="173603"/>
                </a:lnTo>
                <a:lnTo>
                  <a:pt x="831181" y="153437"/>
                </a:lnTo>
                <a:lnTo>
                  <a:pt x="849593" y="135902"/>
                </a:lnTo>
                <a:lnTo>
                  <a:pt x="870636" y="120996"/>
                </a:lnTo>
                <a:lnTo>
                  <a:pt x="892556" y="109598"/>
                </a:lnTo>
                <a:lnTo>
                  <a:pt x="918859" y="101707"/>
                </a:lnTo>
                <a:lnTo>
                  <a:pt x="946040" y="98199"/>
                </a:lnTo>
                <a:lnTo>
                  <a:pt x="974095" y="97323"/>
                </a:lnTo>
                <a:lnTo>
                  <a:pt x="1003905" y="99954"/>
                </a:lnTo>
                <a:lnTo>
                  <a:pt x="1033716" y="103461"/>
                </a:lnTo>
                <a:lnTo>
                  <a:pt x="1063527" y="107844"/>
                </a:lnTo>
                <a:lnTo>
                  <a:pt x="1093337" y="111352"/>
                </a:lnTo>
                <a:lnTo>
                  <a:pt x="1123147" y="113105"/>
                </a:lnTo>
                <a:lnTo>
                  <a:pt x="1152081" y="113105"/>
                </a:lnTo>
                <a:lnTo>
                  <a:pt x="1179261" y="109598"/>
                </a:lnTo>
                <a:lnTo>
                  <a:pt x="1206441" y="102583"/>
                </a:lnTo>
                <a:lnTo>
                  <a:pt x="1232744" y="92063"/>
                </a:lnTo>
                <a:lnTo>
                  <a:pt x="1259047" y="78033"/>
                </a:lnTo>
                <a:lnTo>
                  <a:pt x="1285350" y="64005"/>
                </a:lnTo>
                <a:lnTo>
                  <a:pt x="1311653" y="48224"/>
                </a:lnTo>
                <a:lnTo>
                  <a:pt x="1337080" y="33318"/>
                </a:lnTo>
                <a:lnTo>
                  <a:pt x="1364260" y="20166"/>
                </a:lnTo>
                <a:lnTo>
                  <a:pt x="1390563" y="9644"/>
                </a:lnTo>
                <a:lnTo>
                  <a:pt x="1417743" y="2630"/>
                </a:lnTo>
                <a:close/>
              </a:path>
            </a:pathLst>
          </a:custGeom>
        </p:spPr>
      </p:pic>
      <p:pic>
        <p:nvPicPr>
          <p:cNvPr id="10" name="Afbeelding 9" descr="Afbeelding met mes&#10;&#10;Automatisch gegenereerde beschrijving">
            <a:extLst>
              <a:ext uri="{FF2B5EF4-FFF2-40B4-BE49-F238E27FC236}">
                <a16:creationId xmlns:a16="http://schemas.microsoft.com/office/drawing/2014/main" id="{7CFF907E-F44B-4A48-A620-349EBE0CA78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0" b="39202"/>
          <a:stretch/>
        </p:blipFill>
        <p:spPr bwMode="auto">
          <a:xfrm>
            <a:off x="8131642" y="10"/>
            <a:ext cx="4060358" cy="3613349"/>
          </a:xfrm>
          <a:custGeom>
            <a:avLst/>
            <a:gdLst/>
            <a:ahLst/>
            <a:cxnLst/>
            <a:rect l="l" t="t" r="r" b="b"/>
            <a:pathLst>
              <a:path w="4060358" h="3613359">
                <a:moveTo>
                  <a:pt x="297325" y="0"/>
                </a:moveTo>
                <a:lnTo>
                  <a:pt x="4060358" y="0"/>
                </a:lnTo>
                <a:lnTo>
                  <a:pt x="4060358" y="2985163"/>
                </a:lnTo>
                <a:lnTo>
                  <a:pt x="4053581" y="2986912"/>
                </a:lnTo>
                <a:lnTo>
                  <a:pt x="4007741" y="2999136"/>
                </a:lnTo>
                <a:lnTo>
                  <a:pt x="3961906" y="3012890"/>
                </a:lnTo>
                <a:lnTo>
                  <a:pt x="3917596" y="3028168"/>
                </a:lnTo>
                <a:lnTo>
                  <a:pt x="3876343" y="3046504"/>
                </a:lnTo>
                <a:lnTo>
                  <a:pt x="3838144" y="3067894"/>
                </a:lnTo>
                <a:lnTo>
                  <a:pt x="3804530" y="3095396"/>
                </a:lnTo>
                <a:lnTo>
                  <a:pt x="3769387" y="3125955"/>
                </a:lnTo>
                <a:lnTo>
                  <a:pt x="3738828" y="3161096"/>
                </a:lnTo>
                <a:lnTo>
                  <a:pt x="3709798" y="3197767"/>
                </a:lnTo>
                <a:lnTo>
                  <a:pt x="3680766" y="3235963"/>
                </a:lnTo>
                <a:lnTo>
                  <a:pt x="3651737" y="3274161"/>
                </a:lnTo>
                <a:lnTo>
                  <a:pt x="3622708" y="3310832"/>
                </a:lnTo>
                <a:lnTo>
                  <a:pt x="3590619" y="3345973"/>
                </a:lnTo>
                <a:lnTo>
                  <a:pt x="3558532" y="3376533"/>
                </a:lnTo>
                <a:lnTo>
                  <a:pt x="3521864" y="3402507"/>
                </a:lnTo>
                <a:lnTo>
                  <a:pt x="3483666" y="3422370"/>
                </a:lnTo>
                <a:lnTo>
                  <a:pt x="3437828" y="3436121"/>
                </a:lnTo>
                <a:lnTo>
                  <a:pt x="3390460" y="3442233"/>
                </a:lnTo>
                <a:lnTo>
                  <a:pt x="3341568" y="3443760"/>
                </a:lnTo>
                <a:lnTo>
                  <a:pt x="3289619" y="3439178"/>
                </a:lnTo>
                <a:lnTo>
                  <a:pt x="3237670" y="3433066"/>
                </a:lnTo>
                <a:lnTo>
                  <a:pt x="3185720" y="3425425"/>
                </a:lnTo>
                <a:lnTo>
                  <a:pt x="3133771" y="3419315"/>
                </a:lnTo>
                <a:lnTo>
                  <a:pt x="3081822" y="3416258"/>
                </a:lnTo>
                <a:lnTo>
                  <a:pt x="3031400" y="3416258"/>
                </a:lnTo>
                <a:lnTo>
                  <a:pt x="2984035" y="3422370"/>
                </a:lnTo>
                <a:lnTo>
                  <a:pt x="2935140" y="3434594"/>
                </a:lnTo>
                <a:lnTo>
                  <a:pt x="2890830" y="3452929"/>
                </a:lnTo>
                <a:lnTo>
                  <a:pt x="2844995" y="3477377"/>
                </a:lnTo>
                <a:lnTo>
                  <a:pt x="2799158" y="3501824"/>
                </a:lnTo>
                <a:lnTo>
                  <a:pt x="2753318" y="3529323"/>
                </a:lnTo>
                <a:lnTo>
                  <a:pt x="2709007" y="3555301"/>
                </a:lnTo>
                <a:lnTo>
                  <a:pt x="2661642" y="3578218"/>
                </a:lnTo>
                <a:lnTo>
                  <a:pt x="2615805" y="3596554"/>
                </a:lnTo>
                <a:lnTo>
                  <a:pt x="2568440" y="3608777"/>
                </a:lnTo>
                <a:lnTo>
                  <a:pt x="2519548" y="3613359"/>
                </a:lnTo>
                <a:lnTo>
                  <a:pt x="2470654" y="3608777"/>
                </a:lnTo>
                <a:lnTo>
                  <a:pt x="2423286" y="3596554"/>
                </a:lnTo>
                <a:lnTo>
                  <a:pt x="2377451" y="3578218"/>
                </a:lnTo>
                <a:lnTo>
                  <a:pt x="2330084" y="3555301"/>
                </a:lnTo>
                <a:lnTo>
                  <a:pt x="2285774" y="3529323"/>
                </a:lnTo>
                <a:lnTo>
                  <a:pt x="2239936" y="3501824"/>
                </a:lnTo>
                <a:lnTo>
                  <a:pt x="2194098" y="3477377"/>
                </a:lnTo>
                <a:lnTo>
                  <a:pt x="2148261" y="3452929"/>
                </a:lnTo>
                <a:lnTo>
                  <a:pt x="2102426" y="3434594"/>
                </a:lnTo>
                <a:lnTo>
                  <a:pt x="2055059" y="3422370"/>
                </a:lnTo>
                <a:lnTo>
                  <a:pt x="2007691" y="3416258"/>
                </a:lnTo>
                <a:lnTo>
                  <a:pt x="1957269" y="3416258"/>
                </a:lnTo>
                <a:lnTo>
                  <a:pt x="1905320" y="3419315"/>
                </a:lnTo>
                <a:lnTo>
                  <a:pt x="1853373" y="3425425"/>
                </a:lnTo>
                <a:lnTo>
                  <a:pt x="1801421" y="3433066"/>
                </a:lnTo>
                <a:lnTo>
                  <a:pt x="1749472" y="3439178"/>
                </a:lnTo>
                <a:lnTo>
                  <a:pt x="1697522" y="3443760"/>
                </a:lnTo>
                <a:lnTo>
                  <a:pt x="1648630" y="3442233"/>
                </a:lnTo>
                <a:lnTo>
                  <a:pt x="1601266" y="3436121"/>
                </a:lnTo>
                <a:lnTo>
                  <a:pt x="1555428" y="3422370"/>
                </a:lnTo>
                <a:lnTo>
                  <a:pt x="1517230" y="3402507"/>
                </a:lnTo>
                <a:lnTo>
                  <a:pt x="1480559" y="3376533"/>
                </a:lnTo>
                <a:lnTo>
                  <a:pt x="1448472" y="3345973"/>
                </a:lnTo>
                <a:lnTo>
                  <a:pt x="1416386" y="3310832"/>
                </a:lnTo>
                <a:lnTo>
                  <a:pt x="1387354" y="3274161"/>
                </a:lnTo>
                <a:lnTo>
                  <a:pt x="1358324" y="3235963"/>
                </a:lnTo>
                <a:lnTo>
                  <a:pt x="1329295" y="3197767"/>
                </a:lnTo>
                <a:lnTo>
                  <a:pt x="1300263" y="3161096"/>
                </a:lnTo>
                <a:lnTo>
                  <a:pt x="1269704" y="3125955"/>
                </a:lnTo>
                <a:lnTo>
                  <a:pt x="1234563" y="3095396"/>
                </a:lnTo>
                <a:lnTo>
                  <a:pt x="1200949" y="3067894"/>
                </a:lnTo>
                <a:lnTo>
                  <a:pt x="1162751" y="3046504"/>
                </a:lnTo>
                <a:lnTo>
                  <a:pt x="1121495" y="3028168"/>
                </a:lnTo>
                <a:lnTo>
                  <a:pt x="1077188" y="3012890"/>
                </a:lnTo>
                <a:lnTo>
                  <a:pt x="1031348" y="2999136"/>
                </a:lnTo>
                <a:lnTo>
                  <a:pt x="985513" y="2986912"/>
                </a:lnTo>
                <a:lnTo>
                  <a:pt x="938145" y="2974689"/>
                </a:lnTo>
                <a:lnTo>
                  <a:pt x="893838" y="2960938"/>
                </a:lnTo>
                <a:lnTo>
                  <a:pt x="849525" y="2945659"/>
                </a:lnTo>
                <a:lnTo>
                  <a:pt x="808275" y="2927324"/>
                </a:lnTo>
                <a:lnTo>
                  <a:pt x="771601" y="2904404"/>
                </a:lnTo>
                <a:lnTo>
                  <a:pt x="737987" y="2876902"/>
                </a:lnTo>
                <a:lnTo>
                  <a:pt x="710485" y="2843288"/>
                </a:lnTo>
                <a:lnTo>
                  <a:pt x="687568" y="2806617"/>
                </a:lnTo>
                <a:lnTo>
                  <a:pt x="669232" y="2765364"/>
                </a:lnTo>
                <a:lnTo>
                  <a:pt x="653954" y="2721054"/>
                </a:lnTo>
                <a:lnTo>
                  <a:pt x="640203" y="2676746"/>
                </a:lnTo>
                <a:lnTo>
                  <a:pt x="627979" y="2629379"/>
                </a:lnTo>
                <a:lnTo>
                  <a:pt x="615753" y="2583544"/>
                </a:lnTo>
                <a:lnTo>
                  <a:pt x="602002" y="2537704"/>
                </a:lnTo>
                <a:lnTo>
                  <a:pt x="586724" y="2493394"/>
                </a:lnTo>
                <a:lnTo>
                  <a:pt x="568388" y="2452141"/>
                </a:lnTo>
                <a:lnTo>
                  <a:pt x="546998" y="2413942"/>
                </a:lnTo>
                <a:lnTo>
                  <a:pt x="519496" y="2380328"/>
                </a:lnTo>
                <a:lnTo>
                  <a:pt x="488937" y="2345185"/>
                </a:lnTo>
                <a:lnTo>
                  <a:pt x="453796" y="2314628"/>
                </a:lnTo>
                <a:lnTo>
                  <a:pt x="415595" y="2285599"/>
                </a:lnTo>
                <a:lnTo>
                  <a:pt x="377399" y="2256567"/>
                </a:lnTo>
                <a:lnTo>
                  <a:pt x="339201" y="2227538"/>
                </a:lnTo>
                <a:lnTo>
                  <a:pt x="302530" y="2198506"/>
                </a:lnTo>
                <a:lnTo>
                  <a:pt x="267388" y="2166419"/>
                </a:lnTo>
                <a:lnTo>
                  <a:pt x="236829" y="2134335"/>
                </a:lnTo>
                <a:lnTo>
                  <a:pt x="210855" y="2097664"/>
                </a:lnTo>
                <a:lnTo>
                  <a:pt x="190992" y="2059466"/>
                </a:lnTo>
                <a:lnTo>
                  <a:pt x="177241" y="2013628"/>
                </a:lnTo>
                <a:lnTo>
                  <a:pt x="171129" y="1966264"/>
                </a:lnTo>
                <a:lnTo>
                  <a:pt x="169599" y="1917369"/>
                </a:lnTo>
                <a:lnTo>
                  <a:pt x="174184" y="1865419"/>
                </a:lnTo>
                <a:lnTo>
                  <a:pt x="180296" y="1813470"/>
                </a:lnTo>
                <a:lnTo>
                  <a:pt x="187935" y="1761521"/>
                </a:lnTo>
                <a:lnTo>
                  <a:pt x="194049" y="1709571"/>
                </a:lnTo>
                <a:lnTo>
                  <a:pt x="197104" y="1657622"/>
                </a:lnTo>
                <a:lnTo>
                  <a:pt x="197104" y="1607200"/>
                </a:lnTo>
                <a:lnTo>
                  <a:pt x="190992" y="1559838"/>
                </a:lnTo>
                <a:lnTo>
                  <a:pt x="178768" y="1512470"/>
                </a:lnTo>
                <a:lnTo>
                  <a:pt x="160433" y="1468160"/>
                </a:lnTo>
                <a:lnTo>
                  <a:pt x="137515" y="1422323"/>
                </a:lnTo>
                <a:lnTo>
                  <a:pt x="111538" y="1376488"/>
                </a:lnTo>
                <a:lnTo>
                  <a:pt x="84039" y="1330648"/>
                </a:lnTo>
                <a:lnTo>
                  <a:pt x="58064" y="1286337"/>
                </a:lnTo>
                <a:lnTo>
                  <a:pt x="35144" y="1238973"/>
                </a:lnTo>
                <a:lnTo>
                  <a:pt x="16808" y="1193135"/>
                </a:lnTo>
                <a:lnTo>
                  <a:pt x="4585" y="1145768"/>
                </a:lnTo>
                <a:lnTo>
                  <a:pt x="0" y="1096876"/>
                </a:lnTo>
                <a:lnTo>
                  <a:pt x="4585" y="1047984"/>
                </a:lnTo>
                <a:lnTo>
                  <a:pt x="16808" y="1000619"/>
                </a:lnTo>
                <a:lnTo>
                  <a:pt x="35144" y="954779"/>
                </a:lnTo>
                <a:lnTo>
                  <a:pt x="58064" y="907414"/>
                </a:lnTo>
                <a:lnTo>
                  <a:pt x="84039" y="863104"/>
                </a:lnTo>
                <a:lnTo>
                  <a:pt x="111538" y="817269"/>
                </a:lnTo>
                <a:lnTo>
                  <a:pt x="137515" y="771429"/>
                </a:lnTo>
                <a:lnTo>
                  <a:pt x="160433" y="725591"/>
                </a:lnTo>
                <a:lnTo>
                  <a:pt x="178768" y="681281"/>
                </a:lnTo>
                <a:lnTo>
                  <a:pt x="190992" y="633916"/>
                </a:lnTo>
                <a:lnTo>
                  <a:pt x="197104" y="586551"/>
                </a:lnTo>
                <a:lnTo>
                  <a:pt x="197104" y="536129"/>
                </a:lnTo>
                <a:lnTo>
                  <a:pt x="194049" y="484180"/>
                </a:lnTo>
                <a:lnTo>
                  <a:pt x="187935" y="432230"/>
                </a:lnTo>
                <a:lnTo>
                  <a:pt x="180296" y="380281"/>
                </a:lnTo>
                <a:lnTo>
                  <a:pt x="174184" y="328332"/>
                </a:lnTo>
                <a:lnTo>
                  <a:pt x="169599" y="276382"/>
                </a:lnTo>
                <a:lnTo>
                  <a:pt x="171129" y="227490"/>
                </a:lnTo>
                <a:lnTo>
                  <a:pt x="177241" y="180126"/>
                </a:lnTo>
                <a:lnTo>
                  <a:pt x="190992" y="134285"/>
                </a:lnTo>
                <a:lnTo>
                  <a:pt x="210855" y="96090"/>
                </a:lnTo>
                <a:lnTo>
                  <a:pt x="236829" y="59419"/>
                </a:lnTo>
                <a:lnTo>
                  <a:pt x="267388" y="27332"/>
                </a:ln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2D0A603-9BE8-46EA-B4F4-C2590F89C6A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6" r="27504" b="-3"/>
          <a:stretch/>
        </p:blipFill>
        <p:spPr bwMode="auto">
          <a:xfrm>
            <a:off x="8942470" y="4032403"/>
            <a:ext cx="3249530" cy="2825596"/>
          </a:xfrm>
          <a:custGeom>
            <a:avLst/>
            <a:gdLst/>
            <a:ahLst/>
            <a:cxnLst/>
            <a:rect l="l" t="t" r="r" b="b"/>
            <a:pathLst>
              <a:path w="3249530" h="2825596">
                <a:moveTo>
                  <a:pt x="1914327" y="0"/>
                </a:moveTo>
                <a:lnTo>
                  <a:pt x="1951475" y="3481"/>
                </a:lnTo>
                <a:lnTo>
                  <a:pt x="1987462" y="12769"/>
                </a:lnTo>
                <a:lnTo>
                  <a:pt x="2022289" y="26700"/>
                </a:lnTo>
                <a:lnTo>
                  <a:pt x="2058276" y="44114"/>
                </a:lnTo>
                <a:lnTo>
                  <a:pt x="2091943" y="63850"/>
                </a:lnTo>
                <a:lnTo>
                  <a:pt x="2126772" y="84745"/>
                </a:lnTo>
                <a:lnTo>
                  <a:pt x="2161598" y="103320"/>
                </a:lnTo>
                <a:lnTo>
                  <a:pt x="2196423" y="121895"/>
                </a:lnTo>
                <a:lnTo>
                  <a:pt x="2230090" y="135824"/>
                </a:lnTo>
                <a:lnTo>
                  <a:pt x="2267239" y="145112"/>
                </a:lnTo>
                <a:lnTo>
                  <a:pt x="2303227" y="149755"/>
                </a:lnTo>
                <a:lnTo>
                  <a:pt x="2341537" y="149755"/>
                </a:lnTo>
                <a:lnTo>
                  <a:pt x="2381007" y="147435"/>
                </a:lnTo>
                <a:lnTo>
                  <a:pt x="2420478" y="142791"/>
                </a:lnTo>
                <a:lnTo>
                  <a:pt x="2459948" y="136987"/>
                </a:lnTo>
                <a:lnTo>
                  <a:pt x="2499419" y="132343"/>
                </a:lnTo>
                <a:lnTo>
                  <a:pt x="2538890" y="128860"/>
                </a:lnTo>
                <a:lnTo>
                  <a:pt x="2576038" y="130020"/>
                </a:lnTo>
                <a:lnTo>
                  <a:pt x="2612027" y="134664"/>
                </a:lnTo>
                <a:lnTo>
                  <a:pt x="2646854" y="145112"/>
                </a:lnTo>
                <a:lnTo>
                  <a:pt x="2675876" y="160203"/>
                </a:lnTo>
                <a:lnTo>
                  <a:pt x="2703736" y="179941"/>
                </a:lnTo>
                <a:lnTo>
                  <a:pt x="2728116" y="203157"/>
                </a:lnTo>
                <a:lnTo>
                  <a:pt x="2752496" y="229857"/>
                </a:lnTo>
                <a:lnTo>
                  <a:pt x="2774553" y="257719"/>
                </a:lnTo>
                <a:lnTo>
                  <a:pt x="2796609" y="286742"/>
                </a:lnTo>
                <a:lnTo>
                  <a:pt x="2818667" y="315765"/>
                </a:lnTo>
                <a:lnTo>
                  <a:pt x="2840723" y="343625"/>
                </a:lnTo>
                <a:lnTo>
                  <a:pt x="2863942" y="370325"/>
                </a:lnTo>
                <a:lnTo>
                  <a:pt x="2890644" y="393546"/>
                </a:lnTo>
                <a:lnTo>
                  <a:pt x="2916183" y="414441"/>
                </a:lnTo>
                <a:lnTo>
                  <a:pt x="2945206" y="430693"/>
                </a:lnTo>
                <a:lnTo>
                  <a:pt x="2976549" y="444624"/>
                </a:lnTo>
                <a:lnTo>
                  <a:pt x="3010216" y="456233"/>
                </a:lnTo>
                <a:lnTo>
                  <a:pt x="3045040" y="466681"/>
                </a:lnTo>
                <a:lnTo>
                  <a:pt x="3079870" y="475968"/>
                </a:lnTo>
                <a:lnTo>
                  <a:pt x="3115857" y="485255"/>
                </a:lnTo>
                <a:lnTo>
                  <a:pt x="3149523" y="495703"/>
                </a:lnTo>
                <a:lnTo>
                  <a:pt x="3183190" y="507312"/>
                </a:lnTo>
                <a:lnTo>
                  <a:pt x="3214533" y="521245"/>
                </a:lnTo>
                <a:lnTo>
                  <a:pt x="3242396" y="538657"/>
                </a:lnTo>
                <a:lnTo>
                  <a:pt x="3249530" y="544494"/>
                </a:lnTo>
                <a:lnTo>
                  <a:pt x="3249530" y="2825596"/>
                </a:lnTo>
                <a:lnTo>
                  <a:pt x="329475" y="2825596"/>
                </a:lnTo>
                <a:lnTo>
                  <a:pt x="315765" y="2815178"/>
                </a:lnTo>
                <a:lnTo>
                  <a:pt x="286744" y="2793119"/>
                </a:lnTo>
                <a:lnTo>
                  <a:pt x="257721" y="2771063"/>
                </a:lnTo>
                <a:lnTo>
                  <a:pt x="229859" y="2749005"/>
                </a:lnTo>
                <a:lnTo>
                  <a:pt x="203159" y="2724626"/>
                </a:lnTo>
                <a:lnTo>
                  <a:pt x="179940" y="2700249"/>
                </a:lnTo>
                <a:lnTo>
                  <a:pt x="160205" y="2672387"/>
                </a:lnTo>
                <a:lnTo>
                  <a:pt x="145114" y="2643364"/>
                </a:lnTo>
                <a:lnTo>
                  <a:pt x="134666" y="2608537"/>
                </a:lnTo>
                <a:lnTo>
                  <a:pt x="130022" y="2572550"/>
                </a:lnTo>
                <a:lnTo>
                  <a:pt x="128860" y="2535400"/>
                </a:lnTo>
                <a:lnTo>
                  <a:pt x="132343" y="2495930"/>
                </a:lnTo>
                <a:lnTo>
                  <a:pt x="136987" y="2456459"/>
                </a:lnTo>
                <a:lnTo>
                  <a:pt x="142791" y="2416989"/>
                </a:lnTo>
                <a:lnTo>
                  <a:pt x="147436" y="2377518"/>
                </a:lnTo>
                <a:lnTo>
                  <a:pt x="149757" y="2338047"/>
                </a:lnTo>
                <a:lnTo>
                  <a:pt x="149757" y="2299737"/>
                </a:lnTo>
                <a:lnTo>
                  <a:pt x="145114" y="2263752"/>
                </a:lnTo>
                <a:lnTo>
                  <a:pt x="135826" y="2227763"/>
                </a:lnTo>
                <a:lnTo>
                  <a:pt x="121895" y="2194096"/>
                </a:lnTo>
                <a:lnTo>
                  <a:pt x="104483" y="2159269"/>
                </a:lnTo>
                <a:lnTo>
                  <a:pt x="84745" y="2124445"/>
                </a:lnTo>
                <a:lnTo>
                  <a:pt x="63852" y="2089616"/>
                </a:lnTo>
                <a:lnTo>
                  <a:pt x="44116" y="2055949"/>
                </a:lnTo>
                <a:lnTo>
                  <a:pt x="26702" y="2019962"/>
                </a:lnTo>
                <a:lnTo>
                  <a:pt x="12771" y="1985135"/>
                </a:lnTo>
                <a:lnTo>
                  <a:pt x="3483" y="1949146"/>
                </a:lnTo>
                <a:lnTo>
                  <a:pt x="0" y="1911998"/>
                </a:lnTo>
                <a:lnTo>
                  <a:pt x="3483" y="1874850"/>
                </a:lnTo>
                <a:lnTo>
                  <a:pt x="12771" y="1838863"/>
                </a:lnTo>
                <a:lnTo>
                  <a:pt x="26702" y="1804034"/>
                </a:lnTo>
                <a:lnTo>
                  <a:pt x="44116" y="1768047"/>
                </a:lnTo>
                <a:lnTo>
                  <a:pt x="63852" y="1734381"/>
                </a:lnTo>
                <a:lnTo>
                  <a:pt x="84745" y="1699556"/>
                </a:lnTo>
                <a:lnTo>
                  <a:pt x="104483" y="1664727"/>
                </a:lnTo>
                <a:lnTo>
                  <a:pt x="121895" y="1629900"/>
                </a:lnTo>
                <a:lnTo>
                  <a:pt x="135826" y="1596234"/>
                </a:lnTo>
                <a:lnTo>
                  <a:pt x="145114" y="1560246"/>
                </a:lnTo>
                <a:lnTo>
                  <a:pt x="149757" y="1524259"/>
                </a:lnTo>
                <a:lnTo>
                  <a:pt x="149757" y="1485949"/>
                </a:lnTo>
                <a:lnTo>
                  <a:pt x="147436" y="1446478"/>
                </a:lnTo>
                <a:lnTo>
                  <a:pt x="142791" y="1407008"/>
                </a:lnTo>
                <a:lnTo>
                  <a:pt x="136987" y="1367537"/>
                </a:lnTo>
                <a:lnTo>
                  <a:pt x="132343" y="1328067"/>
                </a:lnTo>
                <a:lnTo>
                  <a:pt x="128860" y="1288596"/>
                </a:lnTo>
                <a:lnTo>
                  <a:pt x="130022" y="1251448"/>
                </a:lnTo>
                <a:lnTo>
                  <a:pt x="134666" y="1215461"/>
                </a:lnTo>
                <a:lnTo>
                  <a:pt x="145114" y="1180632"/>
                </a:lnTo>
                <a:lnTo>
                  <a:pt x="160205" y="1151611"/>
                </a:lnTo>
                <a:lnTo>
                  <a:pt x="179940" y="1123749"/>
                </a:lnTo>
                <a:lnTo>
                  <a:pt x="203159" y="1099370"/>
                </a:lnTo>
                <a:lnTo>
                  <a:pt x="229859" y="1074993"/>
                </a:lnTo>
                <a:lnTo>
                  <a:pt x="257721" y="1052933"/>
                </a:lnTo>
                <a:lnTo>
                  <a:pt x="286744" y="1030877"/>
                </a:lnTo>
                <a:lnTo>
                  <a:pt x="315765" y="1008821"/>
                </a:lnTo>
                <a:lnTo>
                  <a:pt x="344789" y="986763"/>
                </a:lnTo>
                <a:lnTo>
                  <a:pt x="371489" y="963546"/>
                </a:lnTo>
                <a:lnTo>
                  <a:pt x="394708" y="936846"/>
                </a:lnTo>
                <a:lnTo>
                  <a:pt x="415603" y="911305"/>
                </a:lnTo>
                <a:lnTo>
                  <a:pt x="431856" y="882284"/>
                </a:lnTo>
                <a:lnTo>
                  <a:pt x="445787" y="850938"/>
                </a:lnTo>
                <a:lnTo>
                  <a:pt x="457395" y="817272"/>
                </a:lnTo>
                <a:lnTo>
                  <a:pt x="467843" y="782445"/>
                </a:lnTo>
                <a:lnTo>
                  <a:pt x="477132" y="747618"/>
                </a:lnTo>
                <a:lnTo>
                  <a:pt x="486420" y="711631"/>
                </a:lnTo>
                <a:lnTo>
                  <a:pt x="496868" y="677965"/>
                </a:lnTo>
                <a:lnTo>
                  <a:pt x="508476" y="644298"/>
                </a:lnTo>
                <a:lnTo>
                  <a:pt x="522407" y="612955"/>
                </a:lnTo>
                <a:lnTo>
                  <a:pt x="539819" y="585092"/>
                </a:lnTo>
                <a:lnTo>
                  <a:pt x="560715" y="559553"/>
                </a:lnTo>
                <a:lnTo>
                  <a:pt x="586254" y="538657"/>
                </a:lnTo>
                <a:lnTo>
                  <a:pt x="614119" y="521245"/>
                </a:lnTo>
                <a:lnTo>
                  <a:pt x="645460" y="507312"/>
                </a:lnTo>
                <a:lnTo>
                  <a:pt x="679129" y="495703"/>
                </a:lnTo>
                <a:lnTo>
                  <a:pt x="712793" y="485255"/>
                </a:lnTo>
                <a:lnTo>
                  <a:pt x="748782" y="475968"/>
                </a:lnTo>
                <a:lnTo>
                  <a:pt x="783607" y="466681"/>
                </a:lnTo>
                <a:lnTo>
                  <a:pt x="818436" y="456233"/>
                </a:lnTo>
                <a:lnTo>
                  <a:pt x="852101" y="444624"/>
                </a:lnTo>
                <a:lnTo>
                  <a:pt x="883446" y="430693"/>
                </a:lnTo>
                <a:lnTo>
                  <a:pt x="912469" y="414441"/>
                </a:lnTo>
                <a:lnTo>
                  <a:pt x="938008" y="393546"/>
                </a:lnTo>
                <a:lnTo>
                  <a:pt x="964708" y="370325"/>
                </a:lnTo>
                <a:lnTo>
                  <a:pt x="987927" y="343625"/>
                </a:lnTo>
                <a:lnTo>
                  <a:pt x="1009985" y="315765"/>
                </a:lnTo>
                <a:lnTo>
                  <a:pt x="1032041" y="286742"/>
                </a:lnTo>
                <a:lnTo>
                  <a:pt x="1054097" y="257719"/>
                </a:lnTo>
                <a:lnTo>
                  <a:pt x="1076156" y="229857"/>
                </a:lnTo>
                <a:lnTo>
                  <a:pt x="1100534" y="203157"/>
                </a:lnTo>
                <a:lnTo>
                  <a:pt x="1124914" y="179941"/>
                </a:lnTo>
                <a:lnTo>
                  <a:pt x="1152776" y="160203"/>
                </a:lnTo>
                <a:lnTo>
                  <a:pt x="1181798" y="145112"/>
                </a:lnTo>
                <a:lnTo>
                  <a:pt x="1216625" y="134664"/>
                </a:lnTo>
                <a:lnTo>
                  <a:pt x="1252613" y="130020"/>
                </a:lnTo>
                <a:lnTo>
                  <a:pt x="1289760" y="128860"/>
                </a:lnTo>
                <a:lnTo>
                  <a:pt x="1329231" y="132343"/>
                </a:lnTo>
                <a:lnTo>
                  <a:pt x="1368702" y="136987"/>
                </a:lnTo>
                <a:lnTo>
                  <a:pt x="1408174" y="142791"/>
                </a:lnTo>
                <a:lnTo>
                  <a:pt x="1447643" y="147435"/>
                </a:lnTo>
                <a:lnTo>
                  <a:pt x="1487113" y="149755"/>
                </a:lnTo>
                <a:lnTo>
                  <a:pt x="1525423" y="149755"/>
                </a:lnTo>
                <a:lnTo>
                  <a:pt x="1561413" y="145112"/>
                </a:lnTo>
                <a:lnTo>
                  <a:pt x="1597402" y="135824"/>
                </a:lnTo>
                <a:lnTo>
                  <a:pt x="1632227" y="121895"/>
                </a:lnTo>
                <a:lnTo>
                  <a:pt x="1667054" y="103320"/>
                </a:lnTo>
                <a:lnTo>
                  <a:pt x="1701880" y="84745"/>
                </a:lnTo>
                <a:lnTo>
                  <a:pt x="1736707" y="63850"/>
                </a:lnTo>
                <a:lnTo>
                  <a:pt x="1770374" y="44114"/>
                </a:lnTo>
                <a:lnTo>
                  <a:pt x="1806363" y="26700"/>
                </a:lnTo>
                <a:lnTo>
                  <a:pt x="1841188" y="12769"/>
                </a:lnTo>
                <a:lnTo>
                  <a:pt x="1877177" y="3481"/>
                </a:ln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6127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310A4E0E-502E-444B-B37E-40557A266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0BA68F03-D88C-4F27-AD65-034133F1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7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B4DB13C2-D61D-4A8D-B973-BE6546C7B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5266"/>
            <a:ext cx="2313214" cy="5947468"/>
          </a:xfrm>
          <a:custGeom>
            <a:avLst/>
            <a:gdLst>
              <a:gd name="connsiteX0" fmla="*/ 162291 w 2313214"/>
              <a:gd name="connsiteY0" fmla="*/ 0 h 5947468"/>
              <a:gd name="connsiteX1" fmla="*/ 224243 w 2313214"/>
              <a:gd name="connsiteY1" fmla="*/ 1936 h 5947468"/>
              <a:gd name="connsiteX2" fmla="*/ 284260 w 2313214"/>
              <a:gd name="connsiteY2" fmla="*/ 9680 h 5947468"/>
              <a:gd name="connsiteX3" fmla="*/ 342341 w 2313214"/>
              <a:gd name="connsiteY3" fmla="*/ 27104 h 5947468"/>
              <a:gd name="connsiteX4" fmla="*/ 390742 w 2313214"/>
              <a:gd name="connsiteY4" fmla="*/ 52273 h 5947468"/>
              <a:gd name="connsiteX5" fmla="*/ 437206 w 2313214"/>
              <a:gd name="connsiteY5" fmla="*/ 85185 h 5947468"/>
              <a:gd name="connsiteX6" fmla="*/ 477863 w 2313214"/>
              <a:gd name="connsiteY6" fmla="*/ 123905 h 5947468"/>
              <a:gd name="connsiteX7" fmla="*/ 518519 w 2313214"/>
              <a:gd name="connsiteY7" fmla="*/ 168434 h 5947468"/>
              <a:gd name="connsiteX8" fmla="*/ 555304 w 2313214"/>
              <a:gd name="connsiteY8" fmla="*/ 214899 h 5947468"/>
              <a:gd name="connsiteX9" fmla="*/ 592088 w 2313214"/>
              <a:gd name="connsiteY9" fmla="*/ 263299 h 5947468"/>
              <a:gd name="connsiteX10" fmla="*/ 628873 w 2313214"/>
              <a:gd name="connsiteY10" fmla="*/ 311700 h 5947468"/>
              <a:gd name="connsiteX11" fmla="*/ 665657 w 2313214"/>
              <a:gd name="connsiteY11" fmla="*/ 358165 h 5947468"/>
              <a:gd name="connsiteX12" fmla="*/ 704378 w 2313214"/>
              <a:gd name="connsiteY12" fmla="*/ 402693 h 5947468"/>
              <a:gd name="connsiteX13" fmla="*/ 748906 w 2313214"/>
              <a:gd name="connsiteY13" fmla="*/ 441414 h 5947468"/>
              <a:gd name="connsiteX14" fmla="*/ 791499 w 2313214"/>
              <a:gd name="connsiteY14" fmla="*/ 476262 h 5947468"/>
              <a:gd name="connsiteX15" fmla="*/ 839899 w 2313214"/>
              <a:gd name="connsiteY15" fmla="*/ 503366 h 5947468"/>
              <a:gd name="connsiteX16" fmla="*/ 892172 w 2313214"/>
              <a:gd name="connsiteY16" fmla="*/ 526599 h 5947468"/>
              <a:gd name="connsiteX17" fmla="*/ 948317 w 2313214"/>
              <a:gd name="connsiteY17" fmla="*/ 545959 h 5947468"/>
              <a:gd name="connsiteX18" fmla="*/ 1006397 w 2313214"/>
              <a:gd name="connsiteY18" fmla="*/ 563383 h 5947468"/>
              <a:gd name="connsiteX19" fmla="*/ 1064478 w 2313214"/>
              <a:gd name="connsiteY19" fmla="*/ 578871 h 5947468"/>
              <a:gd name="connsiteX20" fmla="*/ 1124495 w 2313214"/>
              <a:gd name="connsiteY20" fmla="*/ 594360 h 5947468"/>
              <a:gd name="connsiteX21" fmla="*/ 1180640 w 2313214"/>
              <a:gd name="connsiteY21" fmla="*/ 611784 h 5947468"/>
              <a:gd name="connsiteX22" fmla="*/ 1236784 w 2313214"/>
              <a:gd name="connsiteY22" fmla="*/ 631144 h 5947468"/>
              <a:gd name="connsiteX23" fmla="*/ 1289057 w 2313214"/>
              <a:gd name="connsiteY23" fmla="*/ 654376 h 5947468"/>
              <a:gd name="connsiteX24" fmla="*/ 1335522 w 2313214"/>
              <a:gd name="connsiteY24" fmla="*/ 683417 h 5947468"/>
              <a:gd name="connsiteX25" fmla="*/ 1378114 w 2313214"/>
              <a:gd name="connsiteY25" fmla="*/ 718265 h 5947468"/>
              <a:gd name="connsiteX26" fmla="*/ 1412963 w 2313214"/>
              <a:gd name="connsiteY26" fmla="*/ 760858 h 5947468"/>
              <a:gd name="connsiteX27" fmla="*/ 1442003 w 2313214"/>
              <a:gd name="connsiteY27" fmla="*/ 807322 h 5947468"/>
              <a:gd name="connsiteX28" fmla="*/ 1465235 w 2313214"/>
              <a:gd name="connsiteY28" fmla="*/ 859595 h 5947468"/>
              <a:gd name="connsiteX29" fmla="*/ 1484596 w 2313214"/>
              <a:gd name="connsiteY29" fmla="*/ 915740 h 5947468"/>
              <a:gd name="connsiteX30" fmla="*/ 1502020 w 2313214"/>
              <a:gd name="connsiteY30" fmla="*/ 971884 h 5947468"/>
              <a:gd name="connsiteX31" fmla="*/ 1517508 w 2313214"/>
              <a:gd name="connsiteY31" fmla="*/ 1031901 h 5947468"/>
              <a:gd name="connsiteX32" fmla="*/ 1532996 w 2313214"/>
              <a:gd name="connsiteY32" fmla="*/ 1089982 h 5947468"/>
              <a:gd name="connsiteX33" fmla="*/ 1550420 w 2313214"/>
              <a:gd name="connsiteY33" fmla="*/ 1148063 h 5947468"/>
              <a:gd name="connsiteX34" fmla="*/ 1569781 w 2313214"/>
              <a:gd name="connsiteY34" fmla="*/ 1204207 h 5947468"/>
              <a:gd name="connsiteX35" fmla="*/ 1593013 w 2313214"/>
              <a:gd name="connsiteY35" fmla="*/ 1256480 h 5947468"/>
              <a:gd name="connsiteX36" fmla="*/ 1620117 w 2313214"/>
              <a:gd name="connsiteY36" fmla="*/ 1304881 h 5947468"/>
              <a:gd name="connsiteX37" fmla="*/ 1654966 w 2313214"/>
              <a:gd name="connsiteY37" fmla="*/ 1347473 h 5947468"/>
              <a:gd name="connsiteX38" fmla="*/ 1693686 w 2313214"/>
              <a:gd name="connsiteY38" fmla="*/ 1392002 h 5947468"/>
              <a:gd name="connsiteX39" fmla="*/ 1738215 w 2313214"/>
              <a:gd name="connsiteY39" fmla="*/ 1430722 h 5947468"/>
              <a:gd name="connsiteX40" fmla="*/ 1784679 w 2313214"/>
              <a:gd name="connsiteY40" fmla="*/ 1467507 h 5947468"/>
              <a:gd name="connsiteX41" fmla="*/ 1835016 w 2313214"/>
              <a:gd name="connsiteY41" fmla="*/ 1504291 h 5947468"/>
              <a:gd name="connsiteX42" fmla="*/ 1883417 w 2313214"/>
              <a:gd name="connsiteY42" fmla="*/ 1541076 h 5947468"/>
              <a:gd name="connsiteX43" fmla="*/ 1929881 w 2313214"/>
              <a:gd name="connsiteY43" fmla="*/ 1577860 h 5947468"/>
              <a:gd name="connsiteX44" fmla="*/ 1974410 w 2313214"/>
              <a:gd name="connsiteY44" fmla="*/ 1618517 h 5947468"/>
              <a:gd name="connsiteX45" fmla="*/ 2013130 w 2313214"/>
              <a:gd name="connsiteY45" fmla="*/ 1659173 h 5947468"/>
              <a:gd name="connsiteX46" fmla="*/ 2046043 w 2313214"/>
              <a:gd name="connsiteY46" fmla="*/ 1705638 h 5947468"/>
              <a:gd name="connsiteX47" fmla="*/ 2071211 w 2313214"/>
              <a:gd name="connsiteY47" fmla="*/ 1754039 h 5947468"/>
              <a:gd name="connsiteX48" fmla="*/ 2088635 w 2313214"/>
              <a:gd name="connsiteY48" fmla="*/ 1812119 h 5947468"/>
              <a:gd name="connsiteX49" fmla="*/ 2096379 w 2313214"/>
              <a:gd name="connsiteY49" fmla="*/ 1872136 h 5947468"/>
              <a:gd name="connsiteX50" fmla="*/ 2098315 w 2313214"/>
              <a:gd name="connsiteY50" fmla="*/ 1934089 h 5947468"/>
              <a:gd name="connsiteX51" fmla="*/ 2092507 w 2313214"/>
              <a:gd name="connsiteY51" fmla="*/ 1999914 h 5947468"/>
              <a:gd name="connsiteX52" fmla="*/ 2084763 w 2313214"/>
              <a:gd name="connsiteY52" fmla="*/ 2065738 h 5947468"/>
              <a:gd name="connsiteX53" fmla="*/ 2075083 w 2313214"/>
              <a:gd name="connsiteY53" fmla="*/ 2131563 h 5947468"/>
              <a:gd name="connsiteX54" fmla="*/ 2067339 w 2313214"/>
              <a:gd name="connsiteY54" fmla="*/ 2197388 h 5947468"/>
              <a:gd name="connsiteX55" fmla="*/ 2063467 w 2313214"/>
              <a:gd name="connsiteY55" fmla="*/ 2263213 h 5947468"/>
              <a:gd name="connsiteX56" fmla="*/ 2063467 w 2313214"/>
              <a:gd name="connsiteY56" fmla="*/ 2327102 h 5947468"/>
              <a:gd name="connsiteX57" fmla="*/ 2071211 w 2313214"/>
              <a:gd name="connsiteY57" fmla="*/ 2387119 h 5947468"/>
              <a:gd name="connsiteX58" fmla="*/ 2086699 w 2313214"/>
              <a:gd name="connsiteY58" fmla="*/ 2447135 h 5947468"/>
              <a:gd name="connsiteX59" fmla="*/ 2109932 w 2313214"/>
              <a:gd name="connsiteY59" fmla="*/ 2503280 h 5947468"/>
              <a:gd name="connsiteX60" fmla="*/ 2140908 w 2313214"/>
              <a:gd name="connsiteY60" fmla="*/ 2561361 h 5947468"/>
              <a:gd name="connsiteX61" fmla="*/ 2171884 w 2313214"/>
              <a:gd name="connsiteY61" fmla="*/ 2619442 h 5947468"/>
              <a:gd name="connsiteX62" fmla="*/ 2206733 w 2313214"/>
              <a:gd name="connsiteY62" fmla="*/ 2677522 h 5947468"/>
              <a:gd name="connsiteX63" fmla="*/ 2239645 w 2313214"/>
              <a:gd name="connsiteY63" fmla="*/ 2733667 h 5947468"/>
              <a:gd name="connsiteX64" fmla="*/ 2268686 w 2313214"/>
              <a:gd name="connsiteY64" fmla="*/ 2793684 h 5947468"/>
              <a:gd name="connsiteX65" fmla="*/ 2291918 w 2313214"/>
              <a:gd name="connsiteY65" fmla="*/ 2851765 h 5947468"/>
              <a:gd name="connsiteX66" fmla="*/ 2307406 w 2313214"/>
              <a:gd name="connsiteY66" fmla="*/ 2911781 h 5947468"/>
              <a:gd name="connsiteX67" fmla="*/ 2313214 w 2313214"/>
              <a:gd name="connsiteY67" fmla="*/ 2973734 h 5947468"/>
              <a:gd name="connsiteX68" fmla="*/ 2307406 w 2313214"/>
              <a:gd name="connsiteY68" fmla="*/ 3035687 h 5947468"/>
              <a:gd name="connsiteX69" fmla="*/ 2291918 w 2313214"/>
              <a:gd name="connsiteY69" fmla="*/ 3095704 h 5947468"/>
              <a:gd name="connsiteX70" fmla="*/ 2268686 w 2313214"/>
              <a:gd name="connsiteY70" fmla="*/ 3153784 h 5947468"/>
              <a:gd name="connsiteX71" fmla="*/ 2239645 w 2313214"/>
              <a:gd name="connsiteY71" fmla="*/ 3213801 h 5947468"/>
              <a:gd name="connsiteX72" fmla="*/ 2206733 w 2313214"/>
              <a:gd name="connsiteY72" fmla="*/ 3269946 h 5947468"/>
              <a:gd name="connsiteX73" fmla="*/ 2171884 w 2313214"/>
              <a:gd name="connsiteY73" fmla="*/ 3328027 h 5947468"/>
              <a:gd name="connsiteX74" fmla="*/ 2140908 w 2313214"/>
              <a:gd name="connsiteY74" fmla="*/ 3386107 h 5947468"/>
              <a:gd name="connsiteX75" fmla="*/ 2109932 w 2313214"/>
              <a:gd name="connsiteY75" fmla="*/ 3444188 h 5947468"/>
              <a:gd name="connsiteX76" fmla="*/ 2086699 w 2313214"/>
              <a:gd name="connsiteY76" fmla="*/ 3500333 h 5947468"/>
              <a:gd name="connsiteX77" fmla="*/ 2071211 w 2313214"/>
              <a:gd name="connsiteY77" fmla="*/ 3560350 h 5947468"/>
              <a:gd name="connsiteX78" fmla="*/ 2063467 w 2313214"/>
              <a:gd name="connsiteY78" fmla="*/ 3620366 h 5947468"/>
              <a:gd name="connsiteX79" fmla="*/ 2063467 w 2313214"/>
              <a:gd name="connsiteY79" fmla="*/ 3684255 h 5947468"/>
              <a:gd name="connsiteX80" fmla="*/ 2067339 w 2313214"/>
              <a:gd name="connsiteY80" fmla="*/ 3750080 h 5947468"/>
              <a:gd name="connsiteX81" fmla="*/ 2075083 w 2313214"/>
              <a:gd name="connsiteY81" fmla="*/ 3815905 h 5947468"/>
              <a:gd name="connsiteX82" fmla="*/ 2084763 w 2313214"/>
              <a:gd name="connsiteY82" fmla="*/ 3881730 h 5947468"/>
              <a:gd name="connsiteX83" fmla="*/ 2092507 w 2313214"/>
              <a:gd name="connsiteY83" fmla="*/ 3947555 h 5947468"/>
              <a:gd name="connsiteX84" fmla="*/ 2098315 w 2313214"/>
              <a:gd name="connsiteY84" fmla="*/ 4013380 h 5947468"/>
              <a:gd name="connsiteX85" fmla="*/ 2096379 w 2313214"/>
              <a:gd name="connsiteY85" fmla="*/ 4075332 h 5947468"/>
              <a:gd name="connsiteX86" fmla="*/ 2088635 w 2313214"/>
              <a:gd name="connsiteY86" fmla="*/ 4135349 h 5947468"/>
              <a:gd name="connsiteX87" fmla="*/ 2071211 w 2313214"/>
              <a:gd name="connsiteY87" fmla="*/ 4193430 h 5947468"/>
              <a:gd name="connsiteX88" fmla="*/ 2046043 w 2313214"/>
              <a:gd name="connsiteY88" fmla="*/ 4241831 h 5947468"/>
              <a:gd name="connsiteX89" fmla="*/ 2013130 w 2313214"/>
              <a:gd name="connsiteY89" fmla="*/ 4288295 h 5947468"/>
              <a:gd name="connsiteX90" fmla="*/ 1974410 w 2313214"/>
              <a:gd name="connsiteY90" fmla="*/ 4328952 h 5947468"/>
              <a:gd name="connsiteX91" fmla="*/ 1929881 w 2313214"/>
              <a:gd name="connsiteY91" fmla="*/ 4369608 h 5947468"/>
              <a:gd name="connsiteX92" fmla="*/ 1883417 w 2313214"/>
              <a:gd name="connsiteY92" fmla="*/ 4406393 h 5947468"/>
              <a:gd name="connsiteX93" fmla="*/ 1835016 w 2313214"/>
              <a:gd name="connsiteY93" fmla="*/ 4443177 h 5947468"/>
              <a:gd name="connsiteX94" fmla="*/ 1784679 w 2313214"/>
              <a:gd name="connsiteY94" fmla="*/ 4479962 h 5947468"/>
              <a:gd name="connsiteX95" fmla="*/ 1738215 w 2313214"/>
              <a:gd name="connsiteY95" fmla="*/ 4516746 h 5947468"/>
              <a:gd name="connsiteX96" fmla="*/ 1693686 w 2313214"/>
              <a:gd name="connsiteY96" fmla="*/ 4555467 h 5947468"/>
              <a:gd name="connsiteX97" fmla="*/ 1654966 w 2313214"/>
              <a:gd name="connsiteY97" fmla="*/ 4599995 h 5947468"/>
              <a:gd name="connsiteX98" fmla="*/ 1620117 w 2313214"/>
              <a:gd name="connsiteY98" fmla="*/ 4642588 h 5947468"/>
              <a:gd name="connsiteX99" fmla="*/ 1593013 w 2313214"/>
              <a:gd name="connsiteY99" fmla="*/ 4690988 h 5947468"/>
              <a:gd name="connsiteX100" fmla="*/ 1569781 w 2313214"/>
              <a:gd name="connsiteY100" fmla="*/ 4743261 h 5947468"/>
              <a:gd name="connsiteX101" fmla="*/ 1550420 w 2313214"/>
              <a:gd name="connsiteY101" fmla="*/ 4799406 h 5947468"/>
              <a:gd name="connsiteX102" fmla="*/ 1532996 w 2313214"/>
              <a:gd name="connsiteY102" fmla="*/ 4857486 h 5947468"/>
              <a:gd name="connsiteX103" fmla="*/ 1517508 w 2313214"/>
              <a:gd name="connsiteY103" fmla="*/ 4915567 h 5947468"/>
              <a:gd name="connsiteX104" fmla="*/ 1502020 w 2313214"/>
              <a:gd name="connsiteY104" fmla="*/ 4975584 h 5947468"/>
              <a:gd name="connsiteX105" fmla="*/ 1484596 w 2313214"/>
              <a:gd name="connsiteY105" fmla="*/ 5031729 h 5947468"/>
              <a:gd name="connsiteX106" fmla="*/ 1465235 w 2313214"/>
              <a:gd name="connsiteY106" fmla="*/ 5087873 h 5947468"/>
              <a:gd name="connsiteX107" fmla="*/ 1442003 w 2313214"/>
              <a:gd name="connsiteY107" fmla="*/ 5140146 h 5947468"/>
              <a:gd name="connsiteX108" fmla="*/ 1412963 w 2313214"/>
              <a:gd name="connsiteY108" fmla="*/ 5186611 h 5947468"/>
              <a:gd name="connsiteX109" fmla="*/ 1378114 w 2313214"/>
              <a:gd name="connsiteY109" fmla="*/ 5229203 h 5947468"/>
              <a:gd name="connsiteX110" fmla="*/ 1335522 w 2313214"/>
              <a:gd name="connsiteY110" fmla="*/ 5264052 h 5947468"/>
              <a:gd name="connsiteX111" fmla="*/ 1289057 w 2313214"/>
              <a:gd name="connsiteY111" fmla="*/ 5293092 h 5947468"/>
              <a:gd name="connsiteX112" fmla="*/ 1236784 w 2313214"/>
              <a:gd name="connsiteY112" fmla="*/ 5316324 h 5947468"/>
              <a:gd name="connsiteX113" fmla="*/ 1180640 w 2313214"/>
              <a:gd name="connsiteY113" fmla="*/ 5335685 h 5947468"/>
              <a:gd name="connsiteX114" fmla="*/ 1124495 w 2313214"/>
              <a:gd name="connsiteY114" fmla="*/ 5353109 h 5947468"/>
              <a:gd name="connsiteX115" fmla="*/ 1064478 w 2313214"/>
              <a:gd name="connsiteY115" fmla="*/ 5368597 h 5947468"/>
              <a:gd name="connsiteX116" fmla="*/ 1006397 w 2313214"/>
              <a:gd name="connsiteY116" fmla="*/ 5384085 h 5947468"/>
              <a:gd name="connsiteX117" fmla="*/ 948317 w 2313214"/>
              <a:gd name="connsiteY117" fmla="*/ 5401509 h 5947468"/>
              <a:gd name="connsiteX118" fmla="*/ 892172 w 2313214"/>
              <a:gd name="connsiteY118" fmla="*/ 5420870 h 5947468"/>
              <a:gd name="connsiteX119" fmla="*/ 839899 w 2313214"/>
              <a:gd name="connsiteY119" fmla="*/ 5444102 h 5947468"/>
              <a:gd name="connsiteX120" fmla="*/ 791499 w 2313214"/>
              <a:gd name="connsiteY120" fmla="*/ 5471206 h 5947468"/>
              <a:gd name="connsiteX121" fmla="*/ 748906 w 2313214"/>
              <a:gd name="connsiteY121" fmla="*/ 5506055 h 5947468"/>
              <a:gd name="connsiteX122" fmla="*/ 704378 w 2313214"/>
              <a:gd name="connsiteY122" fmla="*/ 5544775 h 5947468"/>
              <a:gd name="connsiteX123" fmla="*/ 665657 w 2313214"/>
              <a:gd name="connsiteY123" fmla="*/ 5589304 h 5947468"/>
              <a:gd name="connsiteX124" fmla="*/ 628873 w 2313214"/>
              <a:gd name="connsiteY124" fmla="*/ 5635768 h 5947468"/>
              <a:gd name="connsiteX125" fmla="*/ 592088 w 2313214"/>
              <a:gd name="connsiteY125" fmla="*/ 5684169 h 5947468"/>
              <a:gd name="connsiteX126" fmla="*/ 555304 w 2313214"/>
              <a:gd name="connsiteY126" fmla="*/ 5732570 h 5947468"/>
              <a:gd name="connsiteX127" fmla="*/ 518519 w 2313214"/>
              <a:gd name="connsiteY127" fmla="*/ 5779034 h 5947468"/>
              <a:gd name="connsiteX128" fmla="*/ 477863 w 2313214"/>
              <a:gd name="connsiteY128" fmla="*/ 5823563 h 5947468"/>
              <a:gd name="connsiteX129" fmla="*/ 437206 w 2313214"/>
              <a:gd name="connsiteY129" fmla="*/ 5862283 h 5947468"/>
              <a:gd name="connsiteX130" fmla="*/ 390742 w 2313214"/>
              <a:gd name="connsiteY130" fmla="*/ 5895196 h 5947468"/>
              <a:gd name="connsiteX131" fmla="*/ 342341 w 2313214"/>
              <a:gd name="connsiteY131" fmla="*/ 5920364 h 5947468"/>
              <a:gd name="connsiteX132" fmla="*/ 284260 w 2313214"/>
              <a:gd name="connsiteY132" fmla="*/ 5937788 h 5947468"/>
              <a:gd name="connsiteX133" fmla="*/ 224243 w 2313214"/>
              <a:gd name="connsiteY133" fmla="*/ 5945532 h 5947468"/>
              <a:gd name="connsiteX134" fmla="*/ 162291 w 2313214"/>
              <a:gd name="connsiteY134" fmla="*/ 5947468 h 5947468"/>
              <a:gd name="connsiteX135" fmla="*/ 96466 w 2313214"/>
              <a:gd name="connsiteY135" fmla="*/ 5941660 h 5947468"/>
              <a:gd name="connsiteX136" fmla="*/ 30641 w 2313214"/>
              <a:gd name="connsiteY136" fmla="*/ 5933916 h 5947468"/>
              <a:gd name="connsiteX137" fmla="*/ 0 w 2313214"/>
              <a:gd name="connsiteY137" fmla="*/ 5929410 h 5947468"/>
              <a:gd name="connsiteX138" fmla="*/ 0 w 2313214"/>
              <a:gd name="connsiteY138" fmla="*/ 18058 h 5947468"/>
              <a:gd name="connsiteX139" fmla="*/ 30641 w 2313214"/>
              <a:gd name="connsiteY139" fmla="*/ 13552 h 5947468"/>
              <a:gd name="connsiteX140" fmla="*/ 96466 w 2313214"/>
              <a:gd name="connsiteY140" fmla="*/ 5808 h 594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313214" h="5947468">
                <a:moveTo>
                  <a:pt x="162291" y="0"/>
                </a:moveTo>
                <a:lnTo>
                  <a:pt x="224243" y="1936"/>
                </a:lnTo>
                <a:lnTo>
                  <a:pt x="284260" y="9680"/>
                </a:lnTo>
                <a:lnTo>
                  <a:pt x="342341" y="27104"/>
                </a:lnTo>
                <a:lnTo>
                  <a:pt x="390742" y="52273"/>
                </a:lnTo>
                <a:lnTo>
                  <a:pt x="437206" y="85185"/>
                </a:lnTo>
                <a:lnTo>
                  <a:pt x="477863" y="123905"/>
                </a:lnTo>
                <a:lnTo>
                  <a:pt x="518519" y="168434"/>
                </a:lnTo>
                <a:lnTo>
                  <a:pt x="555304" y="214899"/>
                </a:lnTo>
                <a:lnTo>
                  <a:pt x="592088" y="263299"/>
                </a:lnTo>
                <a:lnTo>
                  <a:pt x="628873" y="311700"/>
                </a:lnTo>
                <a:lnTo>
                  <a:pt x="665657" y="358165"/>
                </a:lnTo>
                <a:lnTo>
                  <a:pt x="704378" y="402693"/>
                </a:lnTo>
                <a:lnTo>
                  <a:pt x="748906" y="441414"/>
                </a:lnTo>
                <a:lnTo>
                  <a:pt x="791499" y="476262"/>
                </a:lnTo>
                <a:lnTo>
                  <a:pt x="839899" y="503366"/>
                </a:lnTo>
                <a:lnTo>
                  <a:pt x="892172" y="526599"/>
                </a:lnTo>
                <a:lnTo>
                  <a:pt x="948317" y="545959"/>
                </a:lnTo>
                <a:lnTo>
                  <a:pt x="1006397" y="563383"/>
                </a:lnTo>
                <a:lnTo>
                  <a:pt x="1064478" y="578871"/>
                </a:lnTo>
                <a:lnTo>
                  <a:pt x="1124495" y="594360"/>
                </a:lnTo>
                <a:lnTo>
                  <a:pt x="1180640" y="611784"/>
                </a:lnTo>
                <a:lnTo>
                  <a:pt x="1236784" y="631144"/>
                </a:lnTo>
                <a:lnTo>
                  <a:pt x="1289057" y="654376"/>
                </a:lnTo>
                <a:lnTo>
                  <a:pt x="1335522" y="683417"/>
                </a:lnTo>
                <a:lnTo>
                  <a:pt x="1378114" y="718265"/>
                </a:lnTo>
                <a:lnTo>
                  <a:pt x="1412963" y="760858"/>
                </a:lnTo>
                <a:lnTo>
                  <a:pt x="1442003" y="807322"/>
                </a:lnTo>
                <a:lnTo>
                  <a:pt x="1465235" y="859595"/>
                </a:lnTo>
                <a:lnTo>
                  <a:pt x="1484596" y="915740"/>
                </a:lnTo>
                <a:lnTo>
                  <a:pt x="1502020" y="971884"/>
                </a:lnTo>
                <a:lnTo>
                  <a:pt x="1517508" y="1031901"/>
                </a:lnTo>
                <a:lnTo>
                  <a:pt x="1532996" y="1089982"/>
                </a:lnTo>
                <a:lnTo>
                  <a:pt x="1550420" y="1148063"/>
                </a:lnTo>
                <a:lnTo>
                  <a:pt x="1569781" y="1204207"/>
                </a:lnTo>
                <a:lnTo>
                  <a:pt x="1593013" y="1256480"/>
                </a:lnTo>
                <a:lnTo>
                  <a:pt x="1620117" y="1304881"/>
                </a:lnTo>
                <a:lnTo>
                  <a:pt x="1654966" y="1347473"/>
                </a:lnTo>
                <a:lnTo>
                  <a:pt x="1693686" y="1392002"/>
                </a:lnTo>
                <a:lnTo>
                  <a:pt x="1738215" y="1430722"/>
                </a:lnTo>
                <a:lnTo>
                  <a:pt x="1784679" y="1467507"/>
                </a:lnTo>
                <a:lnTo>
                  <a:pt x="1835016" y="1504291"/>
                </a:lnTo>
                <a:lnTo>
                  <a:pt x="1883417" y="1541076"/>
                </a:lnTo>
                <a:lnTo>
                  <a:pt x="1929881" y="1577860"/>
                </a:lnTo>
                <a:lnTo>
                  <a:pt x="1974410" y="1618517"/>
                </a:lnTo>
                <a:lnTo>
                  <a:pt x="2013130" y="1659173"/>
                </a:lnTo>
                <a:lnTo>
                  <a:pt x="2046043" y="1705638"/>
                </a:lnTo>
                <a:lnTo>
                  <a:pt x="2071211" y="1754039"/>
                </a:lnTo>
                <a:lnTo>
                  <a:pt x="2088635" y="1812119"/>
                </a:lnTo>
                <a:lnTo>
                  <a:pt x="2096379" y="1872136"/>
                </a:lnTo>
                <a:lnTo>
                  <a:pt x="2098315" y="1934089"/>
                </a:lnTo>
                <a:lnTo>
                  <a:pt x="2092507" y="1999914"/>
                </a:lnTo>
                <a:lnTo>
                  <a:pt x="2084763" y="2065738"/>
                </a:lnTo>
                <a:lnTo>
                  <a:pt x="2075083" y="2131563"/>
                </a:lnTo>
                <a:lnTo>
                  <a:pt x="2067339" y="2197388"/>
                </a:lnTo>
                <a:lnTo>
                  <a:pt x="2063467" y="2263213"/>
                </a:lnTo>
                <a:lnTo>
                  <a:pt x="2063467" y="2327102"/>
                </a:lnTo>
                <a:lnTo>
                  <a:pt x="2071211" y="2387119"/>
                </a:lnTo>
                <a:lnTo>
                  <a:pt x="2086699" y="2447135"/>
                </a:lnTo>
                <a:lnTo>
                  <a:pt x="2109932" y="2503280"/>
                </a:lnTo>
                <a:lnTo>
                  <a:pt x="2140908" y="2561361"/>
                </a:lnTo>
                <a:lnTo>
                  <a:pt x="2171884" y="2619442"/>
                </a:lnTo>
                <a:lnTo>
                  <a:pt x="2206733" y="2677522"/>
                </a:lnTo>
                <a:lnTo>
                  <a:pt x="2239645" y="2733667"/>
                </a:lnTo>
                <a:lnTo>
                  <a:pt x="2268686" y="2793684"/>
                </a:lnTo>
                <a:lnTo>
                  <a:pt x="2291918" y="2851765"/>
                </a:lnTo>
                <a:lnTo>
                  <a:pt x="2307406" y="2911781"/>
                </a:lnTo>
                <a:lnTo>
                  <a:pt x="2313214" y="2973734"/>
                </a:lnTo>
                <a:lnTo>
                  <a:pt x="2307406" y="3035687"/>
                </a:lnTo>
                <a:lnTo>
                  <a:pt x="2291918" y="3095704"/>
                </a:lnTo>
                <a:lnTo>
                  <a:pt x="2268686" y="3153784"/>
                </a:lnTo>
                <a:lnTo>
                  <a:pt x="2239645" y="3213801"/>
                </a:lnTo>
                <a:lnTo>
                  <a:pt x="2206733" y="3269946"/>
                </a:lnTo>
                <a:lnTo>
                  <a:pt x="2171884" y="3328027"/>
                </a:lnTo>
                <a:lnTo>
                  <a:pt x="2140908" y="3386107"/>
                </a:lnTo>
                <a:lnTo>
                  <a:pt x="2109932" y="3444188"/>
                </a:lnTo>
                <a:lnTo>
                  <a:pt x="2086699" y="3500333"/>
                </a:lnTo>
                <a:lnTo>
                  <a:pt x="2071211" y="3560350"/>
                </a:lnTo>
                <a:lnTo>
                  <a:pt x="2063467" y="3620366"/>
                </a:lnTo>
                <a:lnTo>
                  <a:pt x="2063467" y="3684255"/>
                </a:lnTo>
                <a:lnTo>
                  <a:pt x="2067339" y="3750080"/>
                </a:lnTo>
                <a:lnTo>
                  <a:pt x="2075083" y="3815905"/>
                </a:lnTo>
                <a:lnTo>
                  <a:pt x="2084763" y="3881730"/>
                </a:lnTo>
                <a:lnTo>
                  <a:pt x="2092507" y="3947555"/>
                </a:lnTo>
                <a:lnTo>
                  <a:pt x="2098315" y="4013380"/>
                </a:lnTo>
                <a:lnTo>
                  <a:pt x="2096379" y="4075332"/>
                </a:lnTo>
                <a:lnTo>
                  <a:pt x="2088635" y="4135349"/>
                </a:lnTo>
                <a:lnTo>
                  <a:pt x="2071211" y="4193430"/>
                </a:lnTo>
                <a:lnTo>
                  <a:pt x="2046043" y="4241831"/>
                </a:lnTo>
                <a:lnTo>
                  <a:pt x="2013130" y="4288295"/>
                </a:lnTo>
                <a:lnTo>
                  <a:pt x="1974410" y="4328952"/>
                </a:lnTo>
                <a:lnTo>
                  <a:pt x="1929881" y="4369608"/>
                </a:lnTo>
                <a:lnTo>
                  <a:pt x="1883417" y="4406393"/>
                </a:lnTo>
                <a:lnTo>
                  <a:pt x="1835016" y="4443177"/>
                </a:lnTo>
                <a:lnTo>
                  <a:pt x="1784679" y="4479962"/>
                </a:lnTo>
                <a:lnTo>
                  <a:pt x="1738215" y="4516746"/>
                </a:lnTo>
                <a:lnTo>
                  <a:pt x="1693686" y="4555467"/>
                </a:lnTo>
                <a:lnTo>
                  <a:pt x="1654966" y="4599995"/>
                </a:lnTo>
                <a:lnTo>
                  <a:pt x="1620117" y="4642588"/>
                </a:lnTo>
                <a:lnTo>
                  <a:pt x="1593013" y="4690988"/>
                </a:lnTo>
                <a:lnTo>
                  <a:pt x="1569781" y="4743261"/>
                </a:lnTo>
                <a:lnTo>
                  <a:pt x="1550420" y="4799406"/>
                </a:lnTo>
                <a:lnTo>
                  <a:pt x="1532996" y="4857486"/>
                </a:lnTo>
                <a:lnTo>
                  <a:pt x="1517508" y="4915567"/>
                </a:lnTo>
                <a:lnTo>
                  <a:pt x="1502020" y="4975584"/>
                </a:lnTo>
                <a:lnTo>
                  <a:pt x="1484596" y="5031729"/>
                </a:lnTo>
                <a:lnTo>
                  <a:pt x="1465235" y="5087873"/>
                </a:lnTo>
                <a:lnTo>
                  <a:pt x="1442003" y="5140146"/>
                </a:lnTo>
                <a:lnTo>
                  <a:pt x="1412963" y="5186611"/>
                </a:lnTo>
                <a:lnTo>
                  <a:pt x="1378114" y="5229203"/>
                </a:lnTo>
                <a:lnTo>
                  <a:pt x="1335522" y="5264052"/>
                </a:lnTo>
                <a:lnTo>
                  <a:pt x="1289057" y="5293092"/>
                </a:lnTo>
                <a:lnTo>
                  <a:pt x="1236784" y="5316324"/>
                </a:lnTo>
                <a:lnTo>
                  <a:pt x="1180640" y="5335685"/>
                </a:lnTo>
                <a:lnTo>
                  <a:pt x="1124495" y="5353109"/>
                </a:lnTo>
                <a:lnTo>
                  <a:pt x="1064478" y="5368597"/>
                </a:lnTo>
                <a:lnTo>
                  <a:pt x="1006397" y="5384085"/>
                </a:lnTo>
                <a:lnTo>
                  <a:pt x="948317" y="5401509"/>
                </a:lnTo>
                <a:lnTo>
                  <a:pt x="892172" y="5420870"/>
                </a:lnTo>
                <a:lnTo>
                  <a:pt x="839899" y="5444102"/>
                </a:lnTo>
                <a:lnTo>
                  <a:pt x="791499" y="5471206"/>
                </a:lnTo>
                <a:lnTo>
                  <a:pt x="748906" y="5506055"/>
                </a:lnTo>
                <a:lnTo>
                  <a:pt x="704378" y="5544775"/>
                </a:lnTo>
                <a:lnTo>
                  <a:pt x="665657" y="5589304"/>
                </a:lnTo>
                <a:lnTo>
                  <a:pt x="628873" y="5635768"/>
                </a:lnTo>
                <a:lnTo>
                  <a:pt x="592088" y="5684169"/>
                </a:lnTo>
                <a:lnTo>
                  <a:pt x="555304" y="5732570"/>
                </a:lnTo>
                <a:lnTo>
                  <a:pt x="518519" y="5779034"/>
                </a:lnTo>
                <a:lnTo>
                  <a:pt x="477863" y="5823563"/>
                </a:lnTo>
                <a:lnTo>
                  <a:pt x="437206" y="5862283"/>
                </a:lnTo>
                <a:lnTo>
                  <a:pt x="390742" y="5895196"/>
                </a:lnTo>
                <a:lnTo>
                  <a:pt x="342341" y="5920364"/>
                </a:lnTo>
                <a:lnTo>
                  <a:pt x="284260" y="5937788"/>
                </a:lnTo>
                <a:lnTo>
                  <a:pt x="224243" y="5945532"/>
                </a:lnTo>
                <a:lnTo>
                  <a:pt x="162291" y="5947468"/>
                </a:lnTo>
                <a:lnTo>
                  <a:pt x="96466" y="5941660"/>
                </a:lnTo>
                <a:lnTo>
                  <a:pt x="30641" y="5933916"/>
                </a:lnTo>
                <a:lnTo>
                  <a:pt x="0" y="5929410"/>
                </a:lnTo>
                <a:lnTo>
                  <a:pt x="0" y="18058"/>
                </a:lnTo>
                <a:lnTo>
                  <a:pt x="30641" y="13552"/>
                </a:lnTo>
                <a:lnTo>
                  <a:pt x="96466" y="5808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828886-0DF0-4179-952B-D6D98025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89" y="776174"/>
            <a:ext cx="3990455" cy="5626559"/>
          </a:xfrm>
        </p:spPr>
        <p:txBody>
          <a:bodyPr anchor="b">
            <a:normAutofit/>
          </a:bodyPr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A22AA7-D902-4E02-8D5B-80BE56C48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914" y="870113"/>
            <a:ext cx="6183086" cy="5117775"/>
          </a:xfrm>
        </p:spPr>
        <p:txBody>
          <a:bodyPr anchor="ctr">
            <a:normAutofit/>
          </a:bodyPr>
          <a:lstStyle/>
          <a:p>
            <a:r>
              <a:rPr lang="nl-NL"/>
              <a:t>Oriëntatie 1</a:t>
            </a:r>
          </a:p>
          <a:p>
            <a:r>
              <a:rPr lang="nl-NL"/>
              <a:t>Oriëntatie 2</a:t>
            </a:r>
          </a:p>
          <a:p>
            <a:r>
              <a:rPr lang="nl-NL"/>
              <a:t>Oriëntatie 3</a:t>
            </a:r>
          </a:p>
          <a:p>
            <a:r>
              <a:rPr lang="nl-NL"/>
              <a:t>Prutsmodellen</a:t>
            </a:r>
          </a:p>
          <a:p>
            <a:r>
              <a:rPr lang="nl-NL"/>
              <a:t>Eind idee</a:t>
            </a:r>
          </a:p>
          <a:p>
            <a:r>
              <a:rPr lang="nl-NL"/>
              <a:t>Maquette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5906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Freeform 6">
            <a:extLst>
              <a:ext uri="{FF2B5EF4-FFF2-40B4-BE49-F238E27FC236}">
                <a16:creationId xmlns:a16="http://schemas.microsoft.com/office/drawing/2014/main" id="{BF6E1FC8-0E4B-48DB-B164-348DA6BA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35" name="Rectangle 142">
            <a:extLst>
              <a:ext uri="{FF2B5EF4-FFF2-40B4-BE49-F238E27FC236}">
                <a16:creationId xmlns:a16="http://schemas.microsoft.com/office/drawing/2014/main" id="{6E5F3194-EC0A-401B-835C-495E48218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36" name="Rectangle 144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6500DF-90B9-4BC8-82EE-C82ABC70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00" y="804335"/>
            <a:ext cx="4232333" cy="16817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spc="200">
                <a:solidFill>
                  <a:schemeClr val="tx2"/>
                </a:solidFill>
                <a:latin typeface="+mj-lt"/>
              </a:rPr>
              <a:t>Oriëntatie 1</a:t>
            </a:r>
          </a:p>
        </p:txBody>
      </p:sp>
      <p:sp>
        <p:nvSpPr>
          <p:cNvPr id="1037" name="Freeform: Shape 146">
            <a:extLst>
              <a:ext uri="{FF2B5EF4-FFF2-40B4-BE49-F238E27FC236}">
                <a16:creationId xmlns:a16="http://schemas.microsoft.com/office/drawing/2014/main" id="{826DFDB9-08FE-4B26-8D4D-91B23D8FB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38" name="Freeform: Shape 148">
            <a:extLst>
              <a:ext uri="{FF2B5EF4-FFF2-40B4-BE49-F238E27FC236}">
                <a16:creationId xmlns:a16="http://schemas.microsoft.com/office/drawing/2014/main" id="{669EB6E3-B389-4409-9000-94D2AF278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8580" y="325510"/>
            <a:ext cx="2192733" cy="2190068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Freeform: Shape 150">
            <a:extLst>
              <a:ext uri="{FF2B5EF4-FFF2-40B4-BE49-F238E27FC236}">
                <a16:creationId xmlns:a16="http://schemas.microsoft.com/office/drawing/2014/main" id="{873CA32C-93F1-4FE9-A123-24E2F57F6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2284" y="419100"/>
            <a:ext cx="2005326" cy="2002888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30" name="Picture 6" descr="De bronafbeelding bekijken">
            <a:extLst>
              <a:ext uri="{FF2B5EF4-FFF2-40B4-BE49-F238E27FC236}">
                <a16:creationId xmlns:a16="http://schemas.microsoft.com/office/drawing/2014/main" id="{0CFC3849-EB39-4D67-A075-88EB34EF3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569" y="947542"/>
            <a:ext cx="1515178" cy="10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BC6FD8-98A6-46BE-A92F-F1BA00F2C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3800" y="2871982"/>
            <a:ext cx="4170052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Hyperloop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Magneetzweeftrein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Electrische auto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Segway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40" name="Freeform: Shape 152">
            <a:extLst>
              <a:ext uri="{FF2B5EF4-FFF2-40B4-BE49-F238E27FC236}">
                <a16:creationId xmlns:a16="http://schemas.microsoft.com/office/drawing/2014/main" id="{FFBD8C93-38E3-4D74-A212-DA02C0C7E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688" y="2584797"/>
            <a:ext cx="3261712" cy="325775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DCB00779-0822-4229-98D1-F34B6A63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8726" y="2679700"/>
            <a:ext cx="3071638" cy="3067942"/>
          </a:xfrm>
          <a:custGeom>
            <a:avLst/>
            <a:gdLst>
              <a:gd name="connsiteX0" fmla="*/ 1418354 w 2836707"/>
              <a:gd name="connsiteY0" fmla="*/ 0 h 2833294"/>
              <a:gd name="connsiteX1" fmla="*/ 1445877 w 2836707"/>
              <a:gd name="connsiteY1" fmla="*/ 2580 h 2833294"/>
              <a:gd name="connsiteX2" fmla="*/ 1472542 w 2836707"/>
              <a:gd name="connsiteY2" fmla="*/ 9461 h 2833294"/>
              <a:gd name="connsiteX3" fmla="*/ 1498346 w 2836707"/>
              <a:gd name="connsiteY3" fmla="*/ 19783 h 2833294"/>
              <a:gd name="connsiteX4" fmla="*/ 1525009 w 2836707"/>
              <a:gd name="connsiteY4" fmla="*/ 32685 h 2833294"/>
              <a:gd name="connsiteX5" fmla="*/ 1549954 w 2836707"/>
              <a:gd name="connsiteY5" fmla="*/ 47308 h 2833294"/>
              <a:gd name="connsiteX6" fmla="*/ 1575758 w 2836707"/>
              <a:gd name="connsiteY6" fmla="*/ 62790 h 2833294"/>
              <a:gd name="connsiteX7" fmla="*/ 1601561 w 2836707"/>
              <a:gd name="connsiteY7" fmla="*/ 76552 h 2833294"/>
              <a:gd name="connsiteX8" fmla="*/ 1627365 w 2836707"/>
              <a:gd name="connsiteY8" fmla="*/ 90315 h 2833294"/>
              <a:gd name="connsiteX9" fmla="*/ 1652309 w 2836707"/>
              <a:gd name="connsiteY9" fmla="*/ 100636 h 2833294"/>
              <a:gd name="connsiteX10" fmla="*/ 1679833 w 2836707"/>
              <a:gd name="connsiteY10" fmla="*/ 107517 h 2833294"/>
              <a:gd name="connsiteX11" fmla="*/ 1706497 w 2836707"/>
              <a:gd name="connsiteY11" fmla="*/ 110958 h 2833294"/>
              <a:gd name="connsiteX12" fmla="*/ 1734881 w 2836707"/>
              <a:gd name="connsiteY12" fmla="*/ 110958 h 2833294"/>
              <a:gd name="connsiteX13" fmla="*/ 1764126 w 2836707"/>
              <a:gd name="connsiteY13" fmla="*/ 109238 h 2833294"/>
              <a:gd name="connsiteX14" fmla="*/ 1793370 w 2836707"/>
              <a:gd name="connsiteY14" fmla="*/ 105797 h 2833294"/>
              <a:gd name="connsiteX15" fmla="*/ 1822615 w 2836707"/>
              <a:gd name="connsiteY15" fmla="*/ 101497 h 2833294"/>
              <a:gd name="connsiteX16" fmla="*/ 1851859 w 2836707"/>
              <a:gd name="connsiteY16" fmla="*/ 98056 h 2833294"/>
              <a:gd name="connsiteX17" fmla="*/ 1881104 w 2836707"/>
              <a:gd name="connsiteY17" fmla="*/ 95475 h 2833294"/>
              <a:gd name="connsiteX18" fmla="*/ 1908627 w 2836707"/>
              <a:gd name="connsiteY18" fmla="*/ 96335 h 2833294"/>
              <a:gd name="connsiteX19" fmla="*/ 1935291 w 2836707"/>
              <a:gd name="connsiteY19" fmla="*/ 99776 h 2833294"/>
              <a:gd name="connsiteX20" fmla="*/ 1961095 w 2836707"/>
              <a:gd name="connsiteY20" fmla="*/ 107517 h 2833294"/>
              <a:gd name="connsiteX21" fmla="*/ 1982599 w 2836707"/>
              <a:gd name="connsiteY21" fmla="*/ 118699 h 2833294"/>
              <a:gd name="connsiteX22" fmla="*/ 2003241 w 2836707"/>
              <a:gd name="connsiteY22" fmla="*/ 133322 h 2833294"/>
              <a:gd name="connsiteX23" fmla="*/ 2021304 w 2836707"/>
              <a:gd name="connsiteY23" fmla="*/ 150524 h 2833294"/>
              <a:gd name="connsiteX24" fmla="*/ 2039367 w 2836707"/>
              <a:gd name="connsiteY24" fmla="*/ 170307 h 2833294"/>
              <a:gd name="connsiteX25" fmla="*/ 2055710 w 2836707"/>
              <a:gd name="connsiteY25" fmla="*/ 190950 h 2833294"/>
              <a:gd name="connsiteX26" fmla="*/ 2072052 w 2836707"/>
              <a:gd name="connsiteY26" fmla="*/ 212454 h 2833294"/>
              <a:gd name="connsiteX27" fmla="*/ 2088394 w 2836707"/>
              <a:gd name="connsiteY27" fmla="*/ 233957 h 2833294"/>
              <a:gd name="connsiteX28" fmla="*/ 2104736 w 2836707"/>
              <a:gd name="connsiteY28" fmla="*/ 254601 h 2833294"/>
              <a:gd name="connsiteX29" fmla="*/ 2121940 w 2836707"/>
              <a:gd name="connsiteY29" fmla="*/ 274384 h 2833294"/>
              <a:gd name="connsiteX30" fmla="*/ 2141723 w 2836707"/>
              <a:gd name="connsiteY30" fmla="*/ 291587 h 2833294"/>
              <a:gd name="connsiteX31" fmla="*/ 2160646 w 2836707"/>
              <a:gd name="connsiteY31" fmla="*/ 307070 h 2833294"/>
              <a:gd name="connsiteX32" fmla="*/ 2182149 w 2836707"/>
              <a:gd name="connsiteY32" fmla="*/ 319111 h 2833294"/>
              <a:gd name="connsiteX33" fmla="*/ 2205372 w 2836707"/>
              <a:gd name="connsiteY33" fmla="*/ 329433 h 2833294"/>
              <a:gd name="connsiteX34" fmla="*/ 2230316 w 2836707"/>
              <a:gd name="connsiteY34" fmla="*/ 338034 h 2833294"/>
              <a:gd name="connsiteX35" fmla="*/ 2256119 w 2836707"/>
              <a:gd name="connsiteY35" fmla="*/ 345775 h 2833294"/>
              <a:gd name="connsiteX36" fmla="*/ 2281923 w 2836707"/>
              <a:gd name="connsiteY36" fmla="*/ 352656 h 2833294"/>
              <a:gd name="connsiteX37" fmla="*/ 2308587 w 2836707"/>
              <a:gd name="connsiteY37" fmla="*/ 359538 h 2833294"/>
              <a:gd name="connsiteX38" fmla="*/ 2333531 w 2836707"/>
              <a:gd name="connsiteY38" fmla="*/ 367279 h 2833294"/>
              <a:gd name="connsiteX39" fmla="*/ 2358474 w 2836707"/>
              <a:gd name="connsiteY39" fmla="*/ 375880 h 2833294"/>
              <a:gd name="connsiteX40" fmla="*/ 2381698 w 2836707"/>
              <a:gd name="connsiteY40" fmla="*/ 386202 h 2833294"/>
              <a:gd name="connsiteX41" fmla="*/ 2402342 w 2836707"/>
              <a:gd name="connsiteY41" fmla="*/ 399104 h 2833294"/>
              <a:gd name="connsiteX42" fmla="*/ 2421265 w 2836707"/>
              <a:gd name="connsiteY42" fmla="*/ 414587 h 2833294"/>
              <a:gd name="connsiteX43" fmla="*/ 2436746 w 2836707"/>
              <a:gd name="connsiteY43" fmla="*/ 433510 h 2833294"/>
              <a:gd name="connsiteX44" fmla="*/ 2449649 w 2836707"/>
              <a:gd name="connsiteY44" fmla="*/ 454153 h 2833294"/>
              <a:gd name="connsiteX45" fmla="*/ 2459970 w 2836707"/>
              <a:gd name="connsiteY45" fmla="*/ 477376 h 2833294"/>
              <a:gd name="connsiteX46" fmla="*/ 2468571 w 2836707"/>
              <a:gd name="connsiteY46" fmla="*/ 502321 h 2833294"/>
              <a:gd name="connsiteX47" fmla="*/ 2476312 w 2836707"/>
              <a:gd name="connsiteY47" fmla="*/ 527264 h 2833294"/>
              <a:gd name="connsiteX48" fmla="*/ 2483194 w 2836707"/>
              <a:gd name="connsiteY48" fmla="*/ 553929 h 2833294"/>
              <a:gd name="connsiteX49" fmla="*/ 2490075 w 2836707"/>
              <a:gd name="connsiteY49" fmla="*/ 579732 h 2833294"/>
              <a:gd name="connsiteX50" fmla="*/ 2497816 w 2836707"/>
              <a:gd name="connsiteY50" fmla="*/ 605537 h 2833294"/>
              <a:gd name="connsiteX51" fmla="*/ 2506417 w 2836707"/>
              <a:gd name="connsiteY51" fmla="*/ 630482 h 2833294"/>
              <a:gd name="connsiteX52" fmla="*/ 2516738 w 2836707"/>
              <a:gd name="connsiteY52" fmla="*/ 653705 h 2833294"/>
              <a:gd name="connsiteX53" fmla="*/ 2528781 w 2836707"/>
              <a:gd name="connsiteY53" fmla="*/ 675208 h 2833294"/>
              <a:gd name="connsiteX54" fmla="*/ 2544263 w 2836707"/>
              <a:gd name="connsiteY54" fmla="*/ 694132 h 2833294"/>
              <a:gd name="connsiteX55" fmla="*/ 2561465 w 2836707"/>
              <a:gd name="connsiteY55" fmla="*/ 713915 h 2833294"/>
              <a:gd name="connsiteX56" fmla="*/ 2581248 w 2836707"/>
              <a:gd name="connsiteY56" fmla="*/ 731117 h 2833294"/>
              <a:gd name="connsiteX57" fmla="*/ 2601892 w 2836707"/>
              <a:gd name="connsiteY57" fmla="*/ 747460 h 2833294"/>
              <a:gd name="connsiteX58" fmla="*/ 2624255 w 2836707"/>
              <a:gd name="connsiteY58" fmla="*/ 763802 h 2833294"/>
              <a:gd name="connsiteX59" fmla="*/ 2645758 w 2836707"/>
              <a:gd name="connsiteY59" fmla="*/ 780145 h 2833294"/>
              <a:gd name="connsiteX60" fmla="*/ 2666401 w 2836707"/>
              <a:gd name="connsiteY60" fmla="*/ 796488 h 2833294"/>
              <a:gd name="connsiteX61" fmla="*/ 2686183 w 2836707"/>
              <a:gd name="connsiteY61" fmla="*/ 814551 h 2833294"/>
              <a:gd name="connsiteX62" fmla="*/ 2703387 w 2836707"/>
              <a:gd name="connsiteY62" fmla="*/ 832614 h 2833294"/>
              <a:gd name="connsiteX63" fmla="*/ 2718009 w 2836707"/>
              <a:gd name="connsiteY63" fmla="*/ 853257 h 2833294"/>
              <a:gd name="connsiteX64" fmla="*/ 2729191 w 2836707"/>
              <a:gd name="connsiteY64" fmla="*/ 874760 h 2833294"/>
              <a:gd name="connsiteX65" fmla="*/ 2736932 w 2836707"/>
              <a:gd name="connsiteY65" fmla="*/ 900565 h 2833294"/>
              <a:gd name="connsiteX66" fmla="*/ 2740372 w 2836707"/>
              <a:gd name="connsiteY66" fmla="*/ 927229 h 2833294"/>
              <a:gd name="connsiteX67" fmla="*/ 2741233 w 2836707"/>
              <a:gd name="connsiteY67" fmla="*/ 954754 h 2833294"/>
              <a:gd name="connsiteX68" fmla="*/ 2738652 w 2836707"/>
              <a:gd name="connsiteY68" fmla="*/ 983998 h 2833294"/>
              <a:gd name="connsiteX69" fmla="*/ 2735211 w 2836707"/>
              <a:gd name="connsiteY69" fmla="*/ 1013242 h 2833294"/>
              <a:gd name="connsiteX70" fmla="*/ 2730911 w 2836707"/>
              <a:gd name="connsiteY70" fmla="*/ 1042487 h 2833294"/>
              <a:gd name="connsiteX71" fmla="*/ 2727470 w 2836707"/>
              <a:gd name="connsiteY71" fmla="*/ 1071732 h 2833294"/>
              <a:gd name="connsiteX72" fmla="*/ 2725751 w 2836707"/>
              <a:gd name="connsiteY72" fmla="*/ 1100977 h 2833294"/>
              <a:gd name="connsiteX73" fmla="*/ 2725751 w 2836707"/>
              <a:gd name="connsiteY73" fmla="*/ 1129361 h 2833294"/>
              <a:gd name="connsiteX74" fmla="*/ 2729191 w 2836707"/>
              <a:gd name="connsiteY74" fmla="*/ 1156025 h 2833294"/>
              <a:gd name="connsiteX75" fmla="*/ 2736071 w 2836707"/>
              <a:gd name="connsiteY75" fmla="*/ 1182689 h 2833294"/>
              <a:gd name="connsiteX76" fmla="*/ 2746393 w 2836707"/>
              <a:gd name="connsiteY76" fmla="*/ 1207634 h 2833294"/>
              <a:gd name="connsiteX77" fmla="*/ 2760156 w 2836707"/>
              <a:gd name="connsiteY77" fmla="*/ 1233438 h 2833294"/>
              <a:gd name="connsiteX78" fmla="*/ 2773917 w 2836707"/>
              <a:gd name="connsiteY78" fmla="*/ 1259242 h 2833294"/>
              <a:gd name="connsiteX79" fmla="*/ 2789400 w 2836707"/>
              <a:gd name="connsiteY79" fmla="*/ 1285046 h 2833294"/>
              <a:gd name="connsiteX80" fmla="*/ 2804021 w 2836707"/>
              <a:gd name="connsiteY80" fmla="*/ 1309991 h 2833294"/>
              <a:gd name="connsiteX81" fmla="*/ 2816924 w 2836707"/>
              <a:gd name="connsiteY81" fmla="*/ 1336654 h 2833294"/>
              <a:gd name="connsiteX82" fmla="*/ 2827245 w 2836707"/>
              <a:gd name="connsiteY82" fmla="*/ 1362459 h 2833294"/>
              <a:gd name="connsiteX83" fmla="*/ 2834126 w 2836707"/>
              <a:gd name="connsiteY83" fmla="*/ 1389123 h 2833294"/>
              <a:gd name="connsiteX84" fmla="*/ 2836707 w 2836707"/>
              <a:gd name="connsiteY84" fmla="*/ 1416647 h 2833294"/>
              <a:gd name="connsiteX85" fmla="*/ 2834126 w 2836707"/>
              <a:gd name="connsiteY85" fmla="*/ 1444171 h 2833294"/>
              <a:gd name="connsiteX86" fmla="*/ 2827245 w 2836707"/>
              <a:gd name="connsiteY86" fmla="*/ 1470836 h 2833294"/>
              <a:gd name="connsiteX87" fmla="*/ 2816924 w 2836707"/>
              <a:gd name="connsiteY87" fmla="*/ 1496640 h 2833294"/>
              <a:gd name="connsiteX88" fmla="*/ 2804021 w 2836707"/>
              <a:gd name="connsiteY88" fmla="*/ 1523304 h 2833294"/>
              <a:gd name="connsiteX89" fmla="*/ 2789400 w 2836707"/>
              <a:gd name="connsiteY89" fmla="*/ 1548248 h 2833294"/>
              <a:gd name="connsiteX90" fmla="*/ 2773917 w 2836707"/>
              <a:gd name="connsiteY90" fmla="*/ 1574053 h 2833294"/>
              <a:gd name="connsiteX91" fmla="*/ 2760156 w 2836707"/>
              <a:gd name="connsiteY91" fmla="*/ 1599857 h 2833294"/>
              <a:gd name="connsiteX92" fmla="*/ 2746393 w 2836707"/>
              <a:gd name="connsiteY92" fmla="*/ 1625660 h 2833294"/>
              <a:gd name="connsiteX93" fmla="*/ 2736071 w 2836707"/>
              <a:gd name="connsiteY93" fmla="*/ 1650605 h 2833294"/>
              <a:gd name="connsiteX94" fmla="*/ 2729191 w 2836707"/>
              <a:gd name="connsiteY94" fmla="*/ 1677269 h 2833294"/>
              <a:gd name="connsiteX95" fmla="*/ 2725751 w 2836707"/>
              <a:gd name="connsiteY95" fmla="*/ 1703933 h 2833294"/>
              <a:gd name="connsiteX96" fmla="*/ 2725751 w 2836707"/>
              <a:gd name="connsiteY96" fmla="*/ 1732318 h 2833294"/>
              <a:gd name="connsiteX97" fmla="*/ 2727470 w 2836707"/>
              <a:gd name="connsiteY97" fmla="*/ 1761563 h 2833294"/>
              <a:gd name="connsiteX98" fmla="*/ 2730911 w 2836707"/>
              <a:gd name="connsiteY98" fmla="*/ 1790807 h 2833294"/>
              <a:gd name="connsiteX99" fmla="*/ 2735211 w 2836707"/>
              <a:gd name="connsiteY99" fmla="*/ 1820052 h 2833294"/>
              <a:gd name="connsiteX100" fmla="*/ 2738652 w 2836707"/>
              <a:gd name="connsiteY100" fmla="*/ 1849297 h 2833294"/>
              <a:gd name="connsiteX101" fmla="*/ 2741233 w 2836707"/>
              <a:gd name="connsiteY101" fmla="*/ 1878541 h 2833294"/>
              <a:gd name="connsiteX102" fmla="*/ 2740372 w 2836707"/>
              <a:gd name="connsiteY102" fmla="*/ 1906066 h 2833294"/>
              <a:gd name="connsiteX103" fmla="*/ 2736932 w 2836707"/>
              <a:gd name="connsiteY103" fmla="*/ 1932731 h 2833294"/>
              <a:gd name="connsiteX104" fmla="*/ 2729191 w 2836707"/>
              <a:gd name="connsiteY104" fmla="*/ 1958534 h 2833294"/>
              <a:gd name="connsiteX105" fmla="*/ 2718009 w 2836707"/>
              <a:gd name="connsiteY105" fmla="*/ 1980037 h 2833294"/>
              <a:gd name="connsiteX106" fmla="*/ 2703387 w 2836707"/>
              <a:gd name="connsiteY106" fmla="*/ 2000681 h 2833294"/>
              <a:gd name="connsiteX107" fmla="*/ 2686183 w 2836707"/>
              <a:gd name="connsiteY107" fmla="*/ 2018744 h 2833294"/>
              <a:gd name="connsiteX108" fmla="*/ 2666401 w 2836707"/>
              <a:gd name="connsiteY108" fmla="*/ 2036806 h 2833294"/>
              <a:gd name="connsiteX109" fmla="*/ 2645758 w 2836707"/>
              <a:gd name="connsiteY109" fmla="*/ 2053150 h 2833294"/>
              <a:gd name="connsiteX110" fmla="*/ 2624255 w 2836707"/>
              <a:gd name="connsiteY110" fmla="*/ 2069492 h 2833294"/>
              <a:gd name="connsiteX111" fmla="*/ 2601892 w 2836707"/>
              <a:gd name="connsiteY111" fmla="*/ 2085835 h 2833294"/>
              <a:gd name="connsiteX112" fmla="*/ 2581248 w 2836707"/>
              <a:gd name="connsiteY112" fmla="*/ 2102177 h 2833294"/>
              <a:gd name="connsiteX113" fmla="*/ 2561465 w 2836707"/>
              <a:gd name="connsiteY113" fmla="*/ 2119379 h 2833294"/>
              <a:gd name="connsiteX114" fmla="*/ 2544263 w 2836707"/>
              <a:gd name="connsiteY114" fmla="*/ 2139163 h 2833294"/>
              <a:gd name="connsiteX115" fmla="*/ 2528781 w 2836707"/>
              <a:gd name="connsiteY115" fmla="*/ 2158086 h 2833294"/>
              <a:gd name="connsiteX116" fmla="*/ 2516738 w 2836707"/>
              <a:gd name="connsiteY116" fmla="*/ 2179589 h 2833294"/>
              <a:gd name="connsiteX117" fmla="*/ 2506417 w 2836707"/>
              <a:gd name="connsiteY117" fmla="*/ 2202813 h 2833294"/>
              <a:gd name="connsiteX118" fmla="*/ 2497816 w 2836707"/>
              <a:gd name="connsiteY118" fmla="*/ 2227757 h 2833294"/>
              <a:gd name="connsiteX119" fmla="*/ 2490075 w 2836707"/>
              <a:gd name="connsiteY119" fmla="*/ 2253562 h 2833294"/>
              <a:gd name="connsiteX120" fmla="*/ 2483194 w 2836707"/>
              <a:gd name="connsiteY120" fmla="*/ 2279366 h 2833294"/>
              <a:gd name="connsiteX121" fmla="*/ 2476312 w 2836707"/>
              <a:gd name="connsiteY121" fmla="*/ 2306030 h 2833294"/>
              <a:gd name="connsiteX122" fmla="*/ 2468571 w 2836707"/>
              <a:gd name="connsiteY122" fmla="*/ 2330974 h 2833294"/>
              <a:gd name="connsiteX123" fmla="*/ 2459970 w 2836707"/>
              <a:gd name="connsiteY123" fmla="*/ 2355917 h 2833294"/>
              <a:gd name="connsiteX124" fmla="*/ 2449649 w 2836707"/>
              <a:gd name="connsiteY124" fmla="*/ 2379141 h 2833294"/>
              <a:gd name="connsiteX125" fmla="*/ 2436746 w 2836707"/>
              <a:gd name="connsiteY125" fmla="*/ 2399785 h 2833294"/>
              <a:gd name="connsiteX126" fmla="*/ 2421265 w 2836707"/>
              <a:gd name="connsiteY126" fmla="*/ 2418708 h 2833294"/>
              <a:gd name="connsiteX127" fmla="*/ 2402342 w 2836707"/>
              <a:gd name="connsiteY127" fmla="*/ 2434190 h 2833294"/>
              <a:gd name="connsiteX128" fmla="*/ 2381698 w 2836707"/>
              <a:gd name="connsiteY128" fmla="*/ 2447092 h 2833294"/>
              <a:gd name="connsiteX129" fmla="*/ 2358474 w 2836707"/>
              <a:gd name="connsiteY129" fmla="*/ 2457414 h 2833294"/>
              <a:gd name="connsiteX130" fmla="*/ 2333531 w 2836707"/>
              <a:gd name="connsiteY130" fmla="*/ 2466015 h 2833294"/>
              <a:gd name="connsiteX131" fmla="*/ 2308587 w 2836707"/>
              <a:gd name="connsiteY131" fmla="*/ 2473756 h 2833294"/>
              <a:gd name="connsiteX132" fmla="*/ 2281923 w 2836707"/>
              <a:gd name="connsiteY132" fmla="*/ 2480638 h 2833294"/>
              <a:gd name="connsiteX133" fmla="*/ 2256119 w 2836707"/>
              <a:gd name="connsiteY133" fmla="*/ 2487519 h 2833294"/>
              <a:gd name="connsiteX134" fmla="*/ 2230316 w 2836707"/>
              <a:gd name="connsiteY134" fmla="*/ 2495260 h 2833294"/>
              <a:gd name="connsiteX135" fmla="*/ 2205372 w 2836707"/>
              <a:gd name="connsiteY135" fmla="*/ 2503862 h 2833294"/>
              <a:gd name="connsiteX136" fmla="*/ 2182149 w 2836707"/>
              <a:gd name="connsiteY136" fmla="*/ 2514184 h 2833294"/>
              <a:gd name="connsiteX137" fmla="*/ 2160646 w 2836707"/>
              <a:gd name="connsiteY137" fmla="*/ 2526225 h 2833294"/>
              <a:gd name="connsiteX138" fmla="*/ 2141723 w 2836707"/>
              <a:gd name="connsiteY138" fmla="*/ 2541707 h 2833294"/>
              <a:gd name="connsiteX139" fmla="*/ 2121940 w 2836707"/>
              <a:gd name="connsiteY139" fmla="*/ 2558911 h 2833294"/>
              <a:gd name="connsiteX140" fmla="*/ 2104736 w 2836707"/>
              <a:gd name="connsiteY140" fmla="*/ 2578694 h 2833294"/>
              <a:gd name="connsiteX141" fmla="*/ 2088394 w 2836707"/>
              <a:gd name="connsiteY141" fmla="*/ 2599337 h 2833294"/>
              <a:gd name="connsiteX142" fmla="*/ 2072052 w 2836707"/>
              <a:gd name="connsiteY142" fmla="*/ 2620840 h 2833294"/>
              <a:gd name="connsiteX143" fmla="*/ 2055710 w 2836707"/>
              <a:gd name="connsiteY143" fmla="*/ 2642344 h 2833294"/>
              <a:gd name="connsiteX144" fmla="*/ 2039367 w 2836707"/>
              <a:gd name="connsiteY144" fmla="*/ 2662987 h 2833294"/>
              <a:gd name="connsiteX145" fmla="*/ 2021304 w 2836707"/>
              <a:gd name="connsiteY145" fmla="*/ 2682770 h 2833294"/>
              <a:gd name="connsiteX146" fmla="*/ 2003241 w 2836707"/>
              <a:gd name="connsiteY146" fmla="*/ 2699973 h 2833294"/>
              <a:gd name="connsiteX147" fmla="*/ 1982599 w 2836707"/>
              <a:gd name="connsiteY147" fmla="*/ 2714595 h 2833294"/>
              <a:gd name="connsiteX148" fmla="*/ 1961095 w 2836707"/>
              <a:gd name="connsiteY148" fmla="*/ 2725777 h 2833294"/>
              <a:gd name="connsiteX149" fmla="*/ 1935291 w 2836707"/>
              <a:gd name="connsiteY149" fmla="*/ 2733518 h 2833294"/>
              <a:gd name="connsiteX150" fmla="*/ 1908627 w 2836707"/>
              <a:gd name="connsiteY150" fmla="*/ 2736959 h 2833294"/>
              <a:gd name="connsiteX151" fmla="*/ 1881104 w 2836707"/>
              <a:gd name="connsiteY151" fmla="*/ 2737819 h 2833294"/>
              <a:gd name="connsiteX152" fmla="*/ 1851859 w 2836707"/>
              <a:gd name="connsiteY152" fmla="*/ 2735238 h 2833294"/>
              <a:gd name="connsiteX153" fmla="*/ 1822615 w 2836707"/>
              <a:gd name="connsiteY153" fmla="*/ 2731799 h 2833294"/>
              <a:gd name="connsiteX154" fmla="*/ 1793370 w 2836707"/>
              <a:gd name="connsiteY154" fmla="*/ 2727497 h 2833294"/>
              <a:gd name="connsiteX155" fmla="*/ 1764126 w 2836707"/>
              <a:gd name="connsiteY155" fmla="*/ 2724057 h 2833294"/>
              <a:gd name="connsiteX156" fmla="*/ 1734881 w 2836707"/>
              <a:gd name="connsiteY156" fmla="*/ 2722336 h 2833294"/>
              <a:gd name="connsiteX157" fmla="*/ 1706497 w 2836707"/>
              <a:gd name="connsiteY157" fmla="*/ 2722336 h 2833294"/>
              <a:gd name="connsiteX158" fmla="*/ 1679833 w 2836707"/>
              <a:gd name="connsiteY158" fmla="*/ 2725777 h 2833294"/>
              <a:gd name="connsiteX159" fmla="*/ 1652309 w 2836707"/>
              <a:gd name="connsiteY159" fmla="*/ 2732658 h 2833294"/>
              <a:gd name="connsiteX160" fmla="*/ 1627365 w 2836707"/>
              <a:gd name="connsiteY160" fmla="*/ 2742980 h 2833294"/>
              <a:gd name="connsiteX161" fmla="*/ 1601561 w 2836707"/>
              <a:gd name="connsiteY161" fmla="*/ 2756742 h 2833294"/>
              <a:gd name="connsiteX162" fmla="*/ 1575758 w 2836707"/>
              <a:gd name="connsiteY162" fmla="*/ 2770505 h 2833294"/>
              <a:gd name="connsiteX163" fmla="*/ 1549954 w 2836707"/>
              <a:gd name="connsiteY163" fmla="*/ 2785987 h 2833294"/>
              <a:gd name="connsiteX164" fmla="*/ 1525009 w 2836707"/>
              <a:gd name="connsiteY164" fmla="*/ 2800609 h 2833294"/>
              <a:gd name="connsiteX165" fmla="*/ 1498346 w 2836707"/>
              <a:gd name="connsiteY165" fmla="*/ 2813511 h 2833294"/>
              <a:gd name="connsiteX166" fmla="*/ 1472542 w 2836707"/>
              <a:gd name="connsiteY166" fmla="*/ 2823833 h 2833294"/>
              <a:gd name="connsiteX167" fmla="*/ 1445877 w 2836707"/>
              <a:gd name="connsiteY167" fmla="*/ 2830714 h 2833294"/>
              <a:gd name="connsiteX168" fmla="*/ 1418354 w 2836707"/>
              <a:gd name="connsiteY168" fmla="*/ 2833294 h 2833294"/>
              <a:gd name="connsiteX169" fmla="*/ 1390830 w 2836707"/>
              <a:gd name="connsiteY169" fmla="*/ 2830714 h 2833294"/>
              <a:gd name="connsiteX170" fmla="*/ 1364166 w 2836707"/>
              <a:gd name="connsiteY170" fmla="*/ 2823833 h 2833294"/>
              <a:gd name="connsiteX171" fmla="*/ 1338362 w 2836707"/>
              <a:gd name="connsiteY171" fmla="*/ 2813511 h 2833294"/>
              <a:gd name="connsiteX172" fmla="*/ 1311698 w 2836707"/>
              <a:gd name="connsiteY172" fmla="*/ 2800609 h 2833294"/>
              <a:gd name="connsiteX173" fmla="*/ 1286754 w 2836707"/>
              <a:gd name="connsiteY173" fmla="*/ 2785987 h 2833294"/>
              <a:gd name="connsiteX174" fmla="*/ 1260950 w 2836707"/>
              <a:gd name="connsiteY174" fmla="*/ 2770505 h 2833294"/>
              <a:gd name="connsiteX175" fmla="*/ 1235146 w 2836707"/>
              <a:gd name="connsiteY175" fmla="*/ 2756742 h 2833294"/>
              <a:gd name="connsiteX176" fmla="*/ 1209343 w 2836707"/>
              <a:gd name="connsiteY176" fmla="*/ 2742980 h 2833294"/>
              <a:gd name="connsiteX177" fmla="*/ 1183539 w 2836707"/>
              <a:gd name="connsiteY177" fmla="*/ 2732658 h 2833294"/>
              <a:gd name="connsiteX178" fmla="*/ 1156875 w 2836707"/>
              <a:gd name="connsiteY178" fmla="*/ 2725777 h 2833294"/>
              <a:gd name="connsiteX179" fmla="*/ 1130211 w 2836707"/>
              <a:gd name="connsiteY179" fmla="*/ 2722336 h 2833294"/>
              <a:gd name="connsiteX180" fmla="*/ 1101826 w 2836707"/>
              <a:gd name="connsiteY180" fmla="*/ 2722336 h 2833294"/>
              <a:gd name="connsiteX181" fmla="*/ 1072582 w 2836707"/>
              <a:gd name="connsiteY181" fmla="*/ 2724057 h 2833294"/>
              <a:gd name="connsiteX182" fmla="*/ 1043338 w 2836707"/>
              <a:gd name="connsiteY182" fmla="*/ 2727497 h 2833294"/>
              <a:gd name="connsiteX183" fmla="*/ 1014093 w 2836707"/>
              <a:gd name="connsiteY183" fmla="*/ 2731799 h 2833294"/>
              <a:gd name="connsiteX184" fmla="*/ 984848 w 2836707"/>
              <a:gd name="connsiteY184" fmla="*/ 2735238 h 2833294"/>
              <a:gd name="connsiteX185" fmla="*/ 955604 w 2836707"/>
              <a:gd name="connsiteY185" fmla="*/ 2737819 h 2833294"/>
              <a:gd name="connsiteX186" fmla="*/ 928081 w 2836707"/>
              <a:gd name="connsiteY186" fmla="*/ 2736959 h 2833294"/>
              <a:gd name="connsiteX187" fmla="*/ 901416 w 2836707"/>
              <a:gd name="connsiteY187" fmla="*/ 2733518 h 2833294"/>
              <a:gd name="connsiteX188" fmla="*/ 875612 w 2836707"/>
              <a:gd name="connsiteY188" fmla="*/ 2725777 h 2833294"/>
              <a:gd name="connsiteX189" fmla="*/ 854109 w 2836707"/>
              <a:gd name="connsiteY189" fmla="*/ 2714595 h 2833294"/>
              <a:gd name="connsiteX190" fmla="*/ 833465 w 2836707"/>
              <a:gd name="connsiteY190" fmla="*/ 2699973 h 2833294"/>
              <a:gd name="connsiteX191" fmla="*/ 815403 w 2836707"/>
              <a:gd name="connsiteY191" fmla="*/ 2682770 h 2833294"/>
              <a:gd name="connsiteX192" fmla="*/ 797340 w 2836707"/>
              <a:gd name="connsiteY192" fmla="*/ 2662987 h 2833294"/>
              <a:gd name="connsiteX193" fmla="*/ 780998 w 2836707"/>
              <a:gd name="connsiteY193" fmla="*/ 2642344 h 2833294"/>
              <a:gd name="connsiteX194" fmla="*/ 764655 w 2836707"/>
              <a:gd name="connsiteY194" fmla="*/ 2620840 h 2833294"/>
              <a:gd name="connsiteX195" fmla="*/ 748313 w 2836707"/>
              <a:gd name="connsiteY195" fmla="*/ 2599337 h 2833294"/>
              <a:gd name="connsiteX196" fmla="*/ 731971 w 2836707"/>
              <a:gd name="connsiteY196" fmla="*/ 2578694 h 2833294"/>
              <a:gd name="connsiteX197" fmla="*/ 714768 w 2836707"/>
              <a:gd name="connsiteY197" fmla="*/ 2558911 h 2833294"/>
              <a:gd name="connsiteX198" fmla="*/ 694985 w 2836707"/>
              <a:gd name="connsiteY198" fmla="*/ 2541707 h 2833294"/>
              <a:gd name="connsiteX199" fmla="*/ 676062 w 2836707"/>
              <a:gd name="connsiteY199" fmla="*/ 2526225 h 2833294"/>
              <a:gd name="connsiteX200" fmla="*/ 654559 w 2836707"/>
              <a:gd name="connsiteY200" fmla="*/ 2514184 h 2833294"/>
              <a:gd name="connsiteX201" fmla="*/ 631335 w 2836707"/>
              <a:gd name="connsiteY201" fmla="*/ 2503862 h 2833294"/>
              <a:gd name="connsiteX202" fmla="*/ 606392 w 2836707"/>
              <a:gd name="connsiteY202" fmla="*/ 2495260 h 2833294"/>
              <a:gd name="connsiteX203" fmla="*/ 580587 w 2836707"/>
              <a:gd name="connsiteY203" fmla="*/ 2487519 h 2833294"/>
              <a:gd name="connsiteX204" fmla="*/ 554784 w 2836707"/>
              <a:gd name="connsiteY204" fmla="*/ 2480638 h 2833294"/>
              <a:gd name="connsiteX205" fmla="*/ 528120 w 2836707"/>
              <a:gd name="connsiteY205" fmla="*/ 2473756 h 2833294"/>
              <a:gd name="connsiteX206" fmla="*/ 503176 w 2836707"/>
              <a:gd name="connsiteY206" fmla="*/ 2466015 h 2833294"/>
              <a:gd name="connsiteX207" fmla="*/ 478232 w 2836707"/>
              <a:gd name="connsiteY207" fmla="*/ 2457414 h 2833294"/>
              <a:gd name="connsiteX208" fmla="*/ 455009 w 2836707"/>
              <a:gd name="connsiteY208" fmla="*/ 2447092 h 2833294"/>
              <a:gd name="connsiteX209" fmla="*/ 434366 w 2836707"/>
              <a:gd name="connsiteY209" fmla="*/ 2434190 h 2833294"/>
              <a:gd name="connsiteX210" fmla="*/ 415442 w 2836707"/>
              <a:gd name="connsiteY210" fmla="*/ 2418708 h 2833294"/>
              <a:gd name="connsiteX211" fmla="*/ 399961 w 2836707"/>
              <a:gd name="connsiteY211" fmla="*/ 2399785 h 2833294"/>
              <a:gd name="connsiteX212" fmla="*/ 387059 w 2836707"/>
              <a:gd name="connsiteY212" fmla="*/ 2379141 h 2833294"/>
              <a:gd name="connsiteX213" fmla="*/ 376737 w 2836707"/>
              <a:gd name="connsiteY213" fmla="*/ 2355917 h 2833294"/>
              <a:gd name="connsiteX214" fmla="*/ 368136 w 2836707"/>
              <a:gd name="connsiteY214" fmla="*/ 2330974 h 2833294"/>
              <a:gd name="connsiteX215" fmla="*/ 360395 w 2836707"/>
              <a:gd name="connsiteY215" fmla="*/ 2306030 h 2833294"/>
              <a:gd name="connsiteX216" fmla="*/ 353514 w 2836707"/>
              <a:gd name="connsiteY216" fmla="*/ 2279366 h 2833294"/>
              <a:gd name="connsiteX217" fmla="*/ 346633 w 2836707"/>
              <a:gd name="connsiteY217" fmla="*/ 2253562 h 2833294"/>
              <a:gd name="connsiteX218" fmla="*/ 338891 w 2836707"/>
              <a:gd name="connsiteY218" fmla="*/ 2227757 h 2833294"/>
              <a:gd name="connsiteX219" fmla="*/ 330290 w 2836707"/>
              <a:gd name="connsiteY219" fmla="*/ 2202813 h 2833294"/>
              <a:gd name="connsiteX220" fmla="*/ 319968 w 2836707"/>
              <a:gd name="connsiteY220" fmla="*/ 2179589 h 2833294"/>
              <a:gd name="connsiteX221" fmla="*/ 307927 w 2836707"/>
              <a:gd name="connsiteY221" fmla="*/ 2158086 h 2833294"/>
              <a:gd name="connsiteX222" fmla="*/ 292445 w 2836707"/>
              <a:gd name="connsiteY222" fmla="*/ 2139163 h 2833294"/>
              <a:gd name="connsiteX223" fmla="*/ 275242 w 2836707"/>
              <a:gd name="connsiteY223" fmla="*/ 2119379 h 2833294"/>
              <a:gd name="connsiteX224" fmla="*/ 255459 w 2836707"/>
              <a:gd name="connsiteY224" fmla="*/ 2102177 h 2833294"/>
              <a:gd name="connsiteX225" fmla="*/ 233955 w 2836707"/>
              <a:gd name="connsiteY225" fmla="*/ 2085835 h 2833294"/>
              <a:gd name="connsiteX226" fmla="*/ 212452 w 2836707"/>
              <a:gd name="connsiteY226" fmla="*/ 2069492 h 2833294"/>
              <a:gd name="connsiteX227" fmla="*/ 190950 w 2836707"/>
              <a:gd name="connsiteY227" fmla="*/ 2053150 h 2833294"/>
              <a:gd name="connsiteX228" fmla="*/ 170306 w 2836707"/>
              <a:gd name="connsiteY228" fmla="*/ 2036806 h 2833294"/>
              <a:gd name="connsiteX229" fmla="*/ 150523 w 2836707"/>
              <a:gd name="connsiteY229" fmla="*/ 2018744 h 2833294"/>
              <a:gd name="connsiteX230" fmla="*/ 133321 w 2836707"/>
              <a:gd name="connsiteY230" fmla="*/ 2000681 h 2833294"/>
              <a:gd name="connsiteX231" fmla="*/ 118699 w 2836707"/>
              <a:gd name="connsiteY231" fmla="*/ 1980037 h 2833294"/>
              <a:gd name="connsiteX232" fmla="*/ 107517 w 2836707"/>
              <a:gd name="connsiteY232" fmla="*/ 1958534 h 2833294"/>
              <a:gd name="connsiteX233" fmla="*/ 99776 w 2836707"/>
              <a:gd name="connsiteY233" fmla="*/ 1932731 h 2833294"/>
              <a:gd name="connsiteX234" fmla="*/ 96335 w 2836707"/>
              <a:gd name="connsiteY234" fmla="*/ 1906066 h 2833294"/>
              <a:gd name="connsiteX235" fmla="*/ 95474 w 2836707"/>
              <a:gd name="connsiteY235" fmla="*/ 1878541 h 2833294"/>
              <a:gd name="connsiteX236" fmla="*/ 98055 w 2836707"/>
              <a:gd name="connsiteY236" fmla="*/ 1849297 h 2833294"/>
              <a:gd name="connsiteX237" fmla="*/ 101496 w 2836707"/>
              <a:gd name="connsiteY237" fmla="*/ 1820052 h 2833294"/>
              <a:gd name="connsiteX238" fmla="*/ 105796 w 2836707"/>
              <a:gd name="connsiteY238" fmla="*/ 1790807 h 2833294"/>
              <a:gd name="connsiteX239" fmla="*/ 109237 w 2836707"/>
              <a:gd name="connsiteY239" fmla="*/ 1761563 h 2833294"/>
              <a:gd name="connsiteX240" fmla="*/ 110958 w 2836707"/>
              <a:gd name="connsiteY240" fmla="*/ 1732318 h 2833294"/>
              <a:gd name="connsiteX241" fmla="*/ 110958 w 2836707"/>
              <a:gd name="connsiteY241" fmla="*/ 1703933 h 2833294"/>
              <a:gd name="connsiteX242" fmla="*/ 107517 w 2836707"/>
              <a:gd name="connsiteY242" fmla="*/ 1677269 h 2833294"/>
              <a:gd name="connsiteX243" fmla="*/ 100636 w 2836707"/>
              <a:gd name="connsiteY243" fmla="*/ 1650605 h 2833294"/>
              <a:gd name="connsiteX244" fmla="*/ 90314 w 2836707"/>
              <a:gd name="connsiteY244" fmla="*/ 1625660 h 2833294"/>
              <a:gd name="connsiteX245" fmla="*/ 77412 w 2836707"/>
              <a:gd name="connsiteY245" fmla="*/ 1599857 h 2833294"/>
              <a:gd name="connsiteX246" fmla="*/ 62790 w 2836707"/>
              <a:gd name="connsiteY246" fmla="*/ 1574053 h 2833294"/>
              <a:gd name="connsiteX247" fmla="*/ 47308 w 2836707"/>
              <a:gd name="connsiteY247" fmla="*/ 1548248 h 2833294"/>
              <a:gd name="connsiteX248" fmla="*/ 32686 w 2836707"/>
              <a:gd name="connsiteY248" fmla="*/ 1523304 h 2833294"/>
              <a:gd name="connsiteX249" fmla="*/ 19783 w 2836707"/>
              <a:gd name="connsiteY249" fmla="*/ 1496640 h 2833294"/>
              <a:gd name="connsiteX250" fmla="*/ 9462 w 2836707"/>
              <a:gd name="connsiteY250" fmla="*/ 1470836 h 2833294"/>
              <a:gd name="connsiteX251" fmla="*/ 2581 w 2836707"/>
              <a:gd name="connsiteY251" fmla="*/ 1444171 h 2833294"/>
              <a:gd name="connsiteX252" fmla="*/ 0 w 2836707"/>
              <a:gd name="connsiteY252" fmla="*/ 1416647 h 2833294"/>
              <a:gd name="connsiteX253" fmla="*/ 2581 w 2836707"/>
              <a:gd name="connsiteY253" fmla="*/ 1389123 h 2833294"/>
              <a:gd name="connsiteX254" fmla="*/ 9462 w 2836707"/>
              <a:gd name="connsiteY254" fmla="*/ 1362459 h 2833294"/>
              <a:gd name="connsiteX255" fmla="*/ 19783 w 2836707"/>
              <a:gd name="connsiteY255" fmla="*/ 1336654 h 2833294"/>
              <a:gd name="connsiteX256" fmla="*/ 32686 w 2836707"/>
              <a:gd name="connsiteY256" fmla="*/ 1309991 h 2833294"/>
              <a:gd name="connsiteX257" fmla="*/ 47308 w 2836707"/>
              <a:gd name="connsiteY257" fmla="*/ 1285046 h 2833294"/>
              <a:gd name="connsiteX258" fmla="*/ 62790 w 2836707"/>
              <a:gd name="connsiteY258" fmla="*/ 1259242 h 2833294"/>
              <a:gd name="connsiteX259" fmla="*/ 77412 w 2836707"/>
              <a:gd name="connsiteY259" fmla="*/ 1233438 h 2833294"/>
              <a:gd name="connsiteX260" fmla="*/ 90314 w 2836707"/>
              <a:gd name="connsiteY260" fmla="*/ 1207634 h 2833294"/>
              <a:gd name="connsiteX261" fmla="*/ 100636 w 2836707"/>
              <a:gd name="connsiteY261" fmla="*/ 1182689 h 2833294"/>
              <a:gd name="connsiteX262" fmla="*/ 107517 w 2836707"/>
              <a:gd name="connsiteY262" fmla="*/ 1156025 h 2833294"/>
              <a:gd name="connsiteX263" fmla="*/ 110958 w 2836707"/>
              <a:gd name="connsiteY263" fmla="*/ 1129361 h 2833294"/>
              <a:gd name="connsiteX264" fmla="*/ 110958 w 2836707"/>
              <a:gd name="connsiteY264" fmla="*/ 1100977 h 2833294"/>
              <a:gd name="connsiteX265" fmla="*/ 109237 w 2836707"/>
              <a:gd name="connsiteY265" fmla="*/ 1071732 h 2833294"/>
              <a:gd name="connsiteX266" fmla="*/ 105796 w 2836707"/>
              <a:gd name="connsiteY266" fmla="*/ 1042487 h 2833294"/>
              <a:gd name="connsiteX267" fmla="*/ 101496 w 2836707"/>
              <a:gd name="connsiteY267" fmla="*/ 1013242 h 2833294"/>
              <a:gd name="connsiteX268" fmla="*/ 98055 w 2836707"/>
              <a:gd name="connsiteY268" fmla="*/ 983998 h 2833294"/>
              <a:gd name="connsiteX269" fmla="*/ 95474 w 2836707"/>
              <a:gd name="connsiteY269" fmla="*/ 954754 h 2833294"/>
              <a:gd name="connsiteX270" fmla="*/ 96335 w 2836707"/>
              <a:gd name="connsiteY270" fmla="*/ 927229 h 2833294"/>
              <a:gd name="connsiteX271" fmla="*/ 99776 w 2836707"/>
              <a:gd name="connsiteY271" fmla="*/ 900565 h 2833294"/>
              <a:gd name="connsiteX272" fmla="*/ 107517 w 2836707"/>
              <a:gd name="connsiteY272" fmla="*/ 874760 h 2833294"/>
              <a:gd name="connsiteX273" fmla="*/ 118699 w 2836707"/>
              <a:gd name="connsiteY273" fmla="*/ 853257 h 2833294"/>
              <a:gd name="connsiteX274" fmla="*/ 133321 w 2836707"/>
              <a:gd name="connsiteY274" fmla="*/ 832614 h 2833294"/>
              <a:gd name="connsiteX275" fmla="*/ 150523 w 2836707"/>
              <a:gd name="connsiteY275" fmla="*/ 814551 h 2833294"/>
              <a:gd name="connsiteX276" fmla="*/ 170306 w 2836707"/>
              <a:gd name="connsiteY276" fmla="*/ 796488 h 2833294"/>
              <a:gd name="connsiteX277" fmla="*/ 190950 w 2836707"/>
              <a:gd name="connsiteY277" fmla="*/ 780145 h 2833294"/>
              <a:gd name="connsiteX278" fmla="*/ 212452 w 2836707"/>
              <a:gd name="connsiteY278" fmla="*/ 763802 h 2833294"/>
              <a:gd name="connsiteX279" fmla="*/ 233955 w 2836707"/>
              <a:gd name="connsiteY279" fmla="*/ 747460 h 2833294"/>
              <a:gd name="connsiteX280" fmla="*/ 255459 w 2836707"/>
              <a:gd name="connsiteY280" fmla="*/ 731117 h 2833294"/>
              <a:gd name="connsiteX281" fmla="*/ 275242 w 2836707"/>
              <a:gd name="connsiteY281" fmla="*/ 713915 h 2833294"/>
              <a:gd name="connsiteX282" fmla="*/ 292445 w 2836707"/>
              <a:gd name="connsiteY282" fmla="*/ 694132 h 2833294"/>
              <a:gd name="connsiteX283" fmla="*/ 307927 w 2836707"/>
              <a:gd name="connsiteY283" fmla="*/ 675208 h 2833294"/>
              <a:gd name="connsiteX284" fmla="*/ 319968 w 2836707"/>
              <a:gd name="connsiteY284" fmla="*/ 653705 h 2833294"/>
              <a:gd name="connsiteX285" fmla="*/ 330290 w 2836707"/>
              <a:gd name="connsiteY285" fmla="*/ 630482 h 2833294"/>
              <a:gd name="connsiteX286" fmla="*/ 338891 w 2836707"/>
              <a:gd name="connsiteY286" fmla="*/ 605537 h 2833294"/>
              <a:gd name="connsiteX287" fmla="*/ 346633 w 2836707"/>
              <a:gd name="connsiteY287" fmla="*/ 579732 h 2833294"/>
              <a:gd name="connsiteX288" fmla="*/ 353514 w 2836707"/>
              <a:gd name="connsiteY288" fmla="*/ 553929 h 2833294"/>
              <a:gd name="connsiteX289" fmla="*/ 360395 w 2836707"/>
              <a:gd name="connsiteY289" fmla="*/ 527264 h 2833294"/>
              <a:gd name="connsiteX290" fmla="*/ 368136 w 2836707"/>
              <a:gd name="connsiteY290" fmla="*/ 502321 h 2833294"/>
              <a:gd name="connsiteX291" fmla="*/ 376737 w 2836707"/>
              <a:gd name="connsiteY291" fmla="*/ 477376 h 2833294"/>
              <a:gd name="connsiteX292" fmla="*/ 387059 w 2836707"/>
              <a:gd name="connsiteY292" fmla="*/ 454153 h 2833294"/>
              <a:gd name="connsiteX293" fmla="*/ 399961 w 2836707"/>
              <a:gd name="connsiteY293" fmla="*/ 433510 h 2833294"/>
              <a:gd name="connsiteX294" fmla="*/ 415442 w 2836707"/>
              <a:gd name="connsiteY294" fmla="*/ 414587 h 2833294"/>
              <a:gd name="connsiteX295" fmla="*/ 434366 w 2836707"/>
              <a:gd name="connsiteY295" fmla="*/ 399104 h 2833294"/>
              <a:gd name="connsiteX296" fmla="*/ 455009 w 2836707"/>
              <a:gd name="connsiteY296" fmla="*/ 386202 h 2833294"/>
              <a:gd name="connsiteX297" fmla="*/ 478232 w 2836707"/>
              <a:gd name="connsiteY297" fmla="*/ 375880 h 2833294"/>
              <a:gd name="connsiteX298" fmla="*/ 503176 w 2836707"/>
              <a:gd name="connsiteY298" fmla="*/ 367279 h 2833294"/>
              <a:gd name="connsiteX299" fmla="*/ 528120 w 2836707"/>
              <a:gd name="connsiteY299" fmla="*/ 359538 h 2833294"/>
              <a:gd name="connsiteX300" fmla="*/ 554784 w 2836707"/>
              <a:gd name="connsiteY300" fmla="*/ 352656 h 2833294"/>
              <a:gd name="connsiteX301" fmla="*/ 580587 w 2836707"/>
              <a:gd name="connsiteY301" fmla="*/ 345775 h 2833294"/>
              <a:gd name="connsiteX302" fmla="*/ 606392 w 2836707"/>
              <a:gd name="connsiteY302" fmla="*/ 338034 h 2833294"/>
              <a:gd name="connsiteX303" fmla="*/ 631335 w 2836707"/>
              <a:gd name="connsiteY303" fmla="*/ 329433 h 2833294"/>
              <a:gd name="connsiteX304" fmla="*/ 654559 w 2836707"/>
              <a:gd name="connsiteY304" fmla="*/ 319111 h 2833294"/>
              <a:gd name="connsiteX305" fmla="*/ 676062 w 2836707"/>
              <a:gd name="connsiteY305" fmla="*/ 307070 h 2833294"/>
              <a:gd name="connsiteX306" fmla="*/ 694985 w 2836707"/>
              <a:gd name="connsiteY306" fmla="*/ 291587 h 2833294"/>
              <a:gd name="connsiteX307" fmla="*/ 714768 w 2836707"/>
              <a:gd name="connsiteY307" fmla="*/ 274384 h 2833294"/>
              <a:gd name="connsiteX308" fmla="*/ 731971 w 2836707"/>
              <a:gd name="connsiteY308" fmla="*/ 254601 h 2833294"/>
              <a:gd name="connsiteX309" fmla="*/ 748313 w 2836707"/>
              <a:gd name="connsiteY309" fmla="*/ 233957 h 2833294"/>
              <a:gd name="connsiteX310" fmla="*/ 764655 w 2836707"/>
              <a:gd name="connsiteY310" fmla="*/ 212454 h 2833294"/>
              <a:gd name="connsiteX311" fmla="*/ 780998 w 2836707"/>
              <a:gd name="connsiteY311" fmla="*/ 190950 h 2833294"/>
              <a:gd name="connsiteX312" fmla="*/ 797340 w 2836707"/>
              <a:gd name="connsiteY312" fmla="*/ 170307 h 2833294"/>
              <a:gd name="connsiteX313" fmla="*/ 815403 w 2836707"/>
              <a:gd name="connsiteY313" fmla="*/ 150524 h 2833294"/>
              <a:gd name="connsiteX314" fmla="*/ 833465 w 2836707"/>
              <a:gd name="connsiteY314" fmla="*/ 133322 h 2833294"/>
              <a:gd name="connsiteX315" fmla="*/ 854109 w 2836707"/>
              <a:gd name="connsiteY315" fmla="*/ 118699 h 2833294"/>
              <a:gd name="connsiteX316" fmla="*/ 875612 w 2836707"/>
              <a:gd name="connsiteY316" fmla="*/ 107517 h 2833294"/>
              <a:gd name="connsiteX317" fmla="*/ 901416 w 2836707"/>
              <a:gd name="connsiteY317" fmla="*/ 99776 h 2833294"/>
              <a:gd name="connsiteX318" fmla="*/ 928081 w 2836707"/>
              <a:gd name="connsiteY318" fmla="*/ 96335 h 2833294"/>
              <a:gd name="connsiteX319" fmla="*/ 955604 w 2836707"/>
              <a:gd name="connsiteY319" fmla="*/ 95475 h 2833294"/>
              <a:gd name="connsiteX320" fmla="*/ 984848 w 2836707"/>
              <a:gd name="connsiteY320" fmla="*/ 98056 h 2833294"/>
              <a:gd name="connsiteX321" fmla="*/ 1014093 w 2836707"/>
              <a:gd name="connsiteY321" fmla="*/ 101497 h 2833294"/>
              <a:gd name="connsiteX322" fmla="*/ 1043338 w 2836707"/>
              <a:gd name="connsiteY322" fmla="*/ 105797 h 2833294"/>
              <a:gd name="connsiteX323" fmla="*/ 1072582 w 2836707"/>
              <a:gd name="connsiteY323" fmla="*/ 109238 h 2833294"/>
              <a:gd name="connsiteX324" fmla="*/ 1101826 w 2836707"/>
              <a:gd name="connsiteY324" fmla="*/ 110958 h 2833294"/>
              <a:gd name="connsiteX325" fmla="*/ 1130211 w 2836707"/>
              <a:gd name="connsiteY325" fmla="*/ 110958 h 2833294"/>
              <a:gd name="connsiteX326" fmla="*/ 1156875 w 2836707"/>
              <a:gd name="connsiteY326" fmla="*/ 107517 h 2833294"/>
              <a:gd name="connsiteX327" fmla="*/ 1183539 w 2836707"/>
              <a:gd name="connsiteY327" fmla="*/ 100636 h 2833294"/>
              <a:gd name="connsiteX328" fmla="*/ 1209343 w 2836707"/>
              <a:gd name="connsiteY328" fmla="*/ 90315 h 2833294"/>
              <a:gd name="connsiteX329" fmla="*/ 1235146 w 2836707"/>
              <a:gd name="connsiteY329" fmla="*/ 76552 h 2833294"/>
              <a:gd name="connsiteX330" fmla="*/ 1260950 w 2836707"/>
              <a:gd name="connsiteY330" fmla="*/ 62790 h 2833294"/>
              <a:gd name="connsiteX331" fmla="*/ 1286754 w 2836707"/>
              <a:gd name="connsiteY331" fmla="*/ 47308 h 2833294"/>
              <a:gd name="connsiteX332" fmla="*/ 1311698 w 2836707"/>
              <a:gd name="connsiteY332" fmla="*/ 32685 h 2833294"/>
              <a:gd name="connsiteX333" fmla="*/ 1338362 w 2836707"/>
              <a:gd name="connsiteY333" fmla="*/ 19783 h 2833294"/>
              <a:gd name="connsiteX334" fmla="*/ 1364166 w 2836707"/>
              <a:gd name="connsiteY334" fmla="*/ 9461 h 2833294"/>
              <a:gd name="connsiteX335" fmla="*/ 1390830 w 2836707"/>
              <a:gd name="connsiteY335" fmla="*/ 2580 h 28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2836707" h="2833294">
                <a:moveTo>
                  <a:pt x="1418354" y="0"/>
                </a:moveTo>
                <a:lnTo>
                  <a:pt x="1445877" y="2580"/>
                </a:lnTo>
                <a:lnTo>
                  <a:pt x="1472542" y="9461"/>
                </a:lnTo>
                <a:lnTo>
                  <a:pt x="1498346" y="19783"/>
                </a:lnTo>
                <a:lnTo>
                  <a:pt x="1525009" y="32685"/>
                </a:lnTo>
                <a:lnTo>
                  <a:pt x="1549954" y="47308"/>
                </a:lnTo>
                <a:lnTo>
                  <a:pt x="1575758" y="62790"/>
                </a:lnTo>
                <a:lnTo>
                  <a:pt x="1601561" y="76552"/>
                </a:lnTo>
                <a:lnTo>
                  <a:pt x="1627365" y="90315"/>
                </a:lnTo>
                <a:lnTo>
                  <a:pt x="1652309" y="100636"/>
                </a:lnTo>
                <a:lnTo>
                  <a:pt x="1679833" y="107517"/>
                </a:lnTo>
                <a:lnTo>
                  <a:pt x="1706497" y="110958"/>
                </a:lnTo>
                <a:lnTo>
                  <a:pt x="1734881" y="110958"/>
                </a:lnTo>
                <a:lnTo>
                  <a:pt x="1764126" y="109238"/>
                </a:lnTo>
                <a:lnTo>
                  <a:pt x="1793370" y="105797"/>
                </a:lnTo>
                <a:lnTo>
                  <a:pt x="1822615" y="101497"/>
                </a:lnTo>
                <a:lnTo>
                  <a:pt x="1851859" y="98056"/>
                </a:lnTo>
                <a:lnTo>
                  <a:pt x="1881104" y="95475"/>
                </a:lnTo>
                <a:lnTo>
                  <a:pt x="1908627" y="96335"/>
                </a:lnTo>
                <a:lnTo>
                  <a:pt x="1935291" y="99776"/>
                </a:lnTo>
                <a:lnTo>
                  <a:pt x="1961095" y="107517"/>
                </a:lnTo>
                <a:lnTo>
                  <a:pt x="1982599" y="118699"/>
                </a:lnTo>
                <a:lnTo>
                  <a:pt x="2003241" y="133322"/>
                </a:lnTo>
                <a:lnTo>
                  <a:pt x="2021304" y="150524"/>
                </a:lnTo>
                <a:lnTo>
                  <a:pt x="2039367" y="170307"/>
                </a:lnTo>
                <a:lnTo>
                  <a:pt x="2055710" y="190950"/>
                </a:lnTo>
                <a:lnTo>
                  <a:pt x="2072052" y="212454"/>
                </a:lnTo>
                <a:lnTo>
                  <a:pt x="2088394" y="233957"/>
                </a:lnTo>
                <a:lnTo>
                  <a:pt x="2104736" y="254601"/>
                </a:lnTo>
                <a:lnTo>
                  <a:pt x="2121940" y="274384"/>
                </a:lnTo>
                <a:lnTo>
                  <a:pt x="2141723" y="291587"/>
                </a:lnTo>
                <a:lnTo>
                  <a:pt x="2160646" y="307070"/>
                </a:lnTo>
                <a:lnTo>
                  <a:pt x="2182149" y="319111"/>
                </a:lnTo>
                <a:lnTo>
                  <a:pt x="2205372" y="329433"/>
                </a:lnTo>
                <a:lnTo>
                  <a:pt x="2230316" y="338034"/>
                </a:lnTo>
                <a:lnTo>
                  <a:pt x="2256119" y="345775"/>
                </a:lnTo>
                <a:lnTo>
                  <a:pt x="2281923" y="352656"/>
                </a:lnTo>
                <a:lnTo>
                  <a:pt x="2308587" y="359538"/>
                </a:lnTo>
                <a:lnTo>
                  <a:pt x="2333531" y="367279"/>
                </a:lnTo>
                <a:lnTo>
                  <a:pt x="2358474" y="375880"/>
                </a:lnTo>
                <a:lnTo>
                  <a:pt x="2381698" y="386202"/>
                </a:lnTo>
                <a:lnTo>
                  <a:pt x="2402342" y="399104"/>
                </a:lnTo>
                <a:lnTo>
                  <a:pt x="2421265" y="414587"/>
                </a:lnTo>
                <a:lnTo>
                  <a:pt x="2436746" y="433510"/>
                </a:lnTo>
                <a:lnTo>
                  <a:pt x="2449649" y="454153"/>
                </a:lnTo>
                <a:lnTo>
                  <a:pt x="2459970" y="477376"/>
                </a:lnTo>
                <a:lnTo>
                  <a:pt x="2468571" y="502321"/>
                </a:lnTo>
                <a:lnTo>
                  <a:pt x="2476312" y="527264"/>
                </a:lnTo>
                <a:lnTo>
                  <a:pt x="2483194" y="553929"/>
                </a:lnTo>
                <a:lnTo>
                  <a:pt x="2490075" y="579732"/>
                </a:lnTo>
                <a:lnTo>
                  <a:pt x="2497816" y="605537"/>
                </a:lnTo>
                <a:lnTo>
                  <a:pt x="2506417" y="630482"/>
                </a:lnTo>
                <a:lnTo>
                  <a:pt x="2516738" y="653705"/>
                </a:lnTo>
                <a:lnTo>
                  <a:pt x="2528781" y="675208"/>
                </a:lnTo>
                <a:lnTo>
                  <a:pt x="2544263" y="694132"/>
                </a:lnTo>
                <a:lnTo>
                  <a:pt x="2561465" y="713915"/>
                </a:lnTo>
                <a:lnTo>
                  <a:pt x="2581248" y="731117"/>
                </a:lnTo>
                <a:lnTo>
                  <a:pt x="2601892" y="747460"/>
                </a:lnTo>
                <a:lnTo>
                  <a:pt x="2624255" y="763802"/>
                </a:lnTo>
                <a:lnTo>
                  <a:pt x="2645758" y="780145"/>
                </a:lnTo>
                <a:lnTo>
                  <a:pt x="2666401" y="796488"/>
                </a:lnTo>
                <a:lnTo>
                  <a:pt x="2686183" y="814551"/>
                </a:lnTo>
                <a:lnTo>
                  <a:pt x="2703387" y="832614"/>
                </a:lnTo>
                <a:lnTo>
                  <a:pt x="2718009" y="853257"/>
                </a:lnTo>
                <a:lnTo>
                  <a:pt x="2729191" y="874760"/>
                </a:lnTo>
                <a:lnTo>
                  <a:pt x="2736932" y="900565"/>
                </a:lnTo>
                <a:lnTo>
                  <a:pt x="2740372" y="927229"/>
                </a:lnTo>
                <a:lnTo>
                  <a:pt x="2741233" y="954754"/>
                </a:lnTo>
                <a:lnTo>
                  <a:pt x="2738652" y="983998"/>
                </a:lnTo>
                <a:lnTo>
                  <a:pt x="2735211" y="1013242"/>
                </a:lnTo>
                <a:lnTo>
                  <a:pt x="2730911" y="1042487"/>
                </a:lnTo>
                <a:lnTo>
                  <a:pt x="2727470" y="1071732"/>
                </a:lnTo>
                <a:lnTo>
                  <a:pt x="2725751" y="1100977"/>
                </a:lnTo>
                <a:lnTo>
                  <a:pt x="2725751" y="1129361"/>
                </a:lnTo>
                <a:lnTo>
                  <a:pt x="2729191" y="1156025"/>
                </a:lnTo>
                <a:lnTo>
                  <a:pt x="2736071" y="1182689"/>
                </a:lnTo>
                <a:lnTo>
                  <a:pt x="2746393" y="1207634"/>
                </a:lnTo>
                <a:lnTo>
                  <a:pt x="2760156" y="1233438"/>
                </a:lnTo>
                <a:lnTo>
                  <a:pt x="2773917" y="1259242"/>
                </a:lnTo>
                <a:lnTo>
                  <a:pt x="2789400" y="1285046"/>
                </a:lnTo>
                <a:lnTo>
                  <a:pt x="2804021" y="1309991"/>
                </a:lnTo>
                <a:lnTo>
                  <a:pt x="2816924" y="1336654"/>
                </a:lnTo>
                <a:lnTo>
                  <a:pt x="2827245" y="1362459"/>
                </a:lnTo>
                <a:lnTo>
                  <a:pt x="2834126" y="1389123"/>
                </a:lnTo>
                <a:lnTo>
                  <a:pt x="2836707" y="1416647"/>
                </a:lnTo>
                <a:lnTo>
                  <a:pt x="2834126" y="1444171"/>
                </a:lnTo>
                <a:lnTo>
                  <a:pt x="2827245" y="1470836"/>
                </a:lnTo>
                <a:lnTo>
                  <a:pt x="2816924" y="1496640"/>
                </a:lnTo>
                <a:lnTo>
                  <a:pt x="2804021" y="1523304"/>
                </a:lnTo>
                <a:lnTo>
                  <a:pt x="2789400" y="1548248"/>
                </a:lnTo>
                <a:lnTo>
                  <a:pt x="2773917" y="1574053"/>
                </a:lnTo>
                <a:lnTo>
                  <a:pt x="2760156" y="1599857"/>
                </a:lnTo>
                <a:lnTo>
                  <a:pt x="2746393" y="1625660"/>
                </a:lnTo>
                <a:lnTo>
                  <a:pt x="2736071" y="1650605"/>
                </a:lnTo>
                <a:lnTo>
                  <a:pt x="2729191" y="1677269"/>
                </a:lnTo>
                <a:lnTo>
                  <a:pt x="2725751" y="1703933"/>
                </a:lnTo>
                <a:lnTo>
                  <a:pt x="2725751" y="1732318"/>
                </a:lnTo>
                <a:lnTo>
                  <a:pt x="2727470" y="1761563"/>
                </a:lnTo>
                <a:lnTo>
                  <a:pt x="2730911" y="1790807"/>
                </a:lnTo>
                <a:lnTo>
                  <a:pt x="2735211" y="1820052"/>
                </a:lnTo>
                <a:lnTo>
                  <a:pt x="2738652" y="1849297"/>
                </a:lnTo>
                <a:lnTo>
                  <a:pt x="2741233" y="1878541"/>
                </a:lnTo>
                <a:lnTo>
                  <a:pt x="2740372" y="1906066"/>
                </a:lnTo>
                <a:lnTo>
                  <a:pt x="2736932" y="1932731"/>
                </a:lnTo>
                <a:lnTo>
                  <a:pt x="2729191" y="1958534"/>
                </a:lnTo>
                <a:lnTo>
                  <a:pt x="2718009" y="1980037"/>
                </a:lnTo>
                <a:lnTo>
                  <a:pt x="2703387" y="2000681"/>
                </a:lnTo>
                <a:lnTo>
                  <a:pt x="2686183" y="2018744"/>
                </a:lnTo>
                <a:lnTo>
                  <a:pt x="2666401" y="2036806"/>
                </a:lnTo>
                <a:lnTo>
                  <a:pt x="2645758" y="2053150"/>
                </a:lnTo>
                <a:lnTo>
                  <a:pt x="2624255" y="2069492"/>
                </a:lnTo>
                <a:lnTo>
                  <a:pt x="2601892" y="2085835"/>
                </a:lnTo>
                <a:lnTo>
                  <a:pt x="2581248" y="2102177"/>
                </a:lnTo>
                <a:lnTo>
                  <a:pt x="2561465" y="2119379"/>
                </a:lnTo>
                <a:lnTo>
                  <a:pt x="2544263" y="2139163"/>
                </a:lnTo>
                <a:lnTo>
                  <a:pt x="2528781" y="2158086"/>
                </a:lnTo>
                <a:lnTo>
                  <a:pt x="2516738" y="2179589"/>
                </a:lnTo>
                <a:lnTo>
                  <a:pt x="2506417" y="2202813"/>
                </a:lnTo>
                <a:lnTo>
                  <a:pt x="2497816" y="2227757"/>
                </a:lnTo>
                <a:lnTo>
                  <a:pt x="2490075" y="2253562"/>
                </a:lnTo>
                <a:lnTo>
                  <a:pt x="2483194" y="2279366"/>
                </a:lnTo>
                <a:lnTo>
                  <a:pt x="2476312" y="2306030"/>
                </a:lnTo>
                <a:lnTo>
                  <a:pt x="2468571" y="2330974"/>
                </a:lnTo>
                <a:lnTo>
                  <a:pt x="2459970" y="2355917"/>
                </a:lnTo>
                <a:lnTo>
                  <a:pt x="2449649" y="2379141"/>
                </a:lnTo>
                <a:lnTo>
                  <a:pt x="2436746" y="2399785"/>
                </a:lnTo>
                <a:lnTo>
                  <a:pt x="2421265" y="2418708"/>
                </a:lnTo>
                <a:lnTo>
                  <a:pt x="2402342" y="2434190"/>
                </a:lnTo>
                <a:lnTo>
                  <a:pt x="2381698" y="2447092"/>
                </a:lnTo>
                <a:lnTo>
                  <a:pt x="2358474" y="2457414"/>
                </a:lnTo>
                <a:lnTo>
                  <a:pt x="2333531" y="2466015"/>
                </a:lnTo>
                <a:lnTo>
                  <a:pt x="2308587" y="2473756"/>
                </a:lnTo>
                <a:lnTo>
                  <a:pt x="2281923" y="2480638"/>
                </a:lnTo>
                <a:lnTo>
                  <a:pt x="2256119" y="2487519"/>
                </a:lnTo>
                <a:lnTo>
                  <a:pt x="2230316" y="2495260"/>
                </a:lnTo>
                <a:lnTo>
                  <a:pt x="2205372" y="2503862"/>
                </a:lnTo>
                <a:lnTo>
                  <a:pt x="2182149" y="2514184"/>
                </a:lnTo>
                <a:lnTo>
                  <a:pt x="2160646" y="2526225"/>
                </a:lnTo>
                <a:lnTo>
                  <a:pt x="2141723" y="2541707"/>
                </a:lnTo>
                <a:lnTo>
                  <a:pt x="2121940" y="2558911"/>
                </a:lnTo>
                <a:lnTo>
                  <a:pt x="2104736" y="2578694"/>
                </a:lnTo>
                <a:lnTo>
                  <a:pt x="2088394" y="2599337"/>
                </a:lnTo>
                <a:lnTo>
                  <a:pt x="2072052" y="2620840"/>
                </a:lnTo>
                <a:lnTo>
                  <a:pt x="2055710" y="2642344"/>
                </a:lnTo>
                <a:lnTo>
                  <a:pt x="2039367" y="2662987"/>
                </a:lnTo>
                <a:lnTo>
                  <a:pt x="2021304" y="2682770"/>
                </a:lnTo>
                <a:lnTo>
                  <a:pt x="2003241" y="2699973"/>
                </a:lnTo>
                <a:lnTo>
                  <a:pt x="1982599" y="2714595"/>
                </a:lnTo>
                <a:lnTo>
                  <a:pt x="1961095" y="2725777"/>
                </a:lnTo>
                <a:lnTo>
                  <a:pt x="1935291" y="2733518"/>
                </a:lnTo>
                <a:lnTo>
                  <a:pt x="1908627" y="2736959"/>
                </a:lnTo>
                <a:lnTo>
                  <a:pt x="1881104" y="2737819"/>
                </a:lnTo>
                <a:lnTo>
                  <a:pt x="1851859" y="2735238"/>
                </a:lnTo>
                <a:lnTo>
                  <a:pt x="1822615" y="2731799"/>
                </a:lnTo>
                <a:lnTo>
                  <a:pt x="1793370" y="2727497"/>
                </a:lnTo>
                <a:lnTo>
                  <a:pt x="1764126" y="2724057"/>
                </a:lnTo>
                <a:lnTo>
                  <a:pt x="1734881" y="2722336"/>
                </a:lnTo>
                <a:lnTo>
                  <a:pt x="1706497" y="2722336"/>
                </a:lnTo>
                <a:lnTo>
                  <a:pt x="1679833" y="2725777"/>
                </a:lnTo>
                <a:lnTo>
                  <a:pt x="1652309" y="2732658"/>
                </a:lnTo>
                <a:lnTo>
                  <a:pt x="1627365" y="2742980"/>
                </a:lnTo>
                <a:lnTo>
                  <a:pt x="1601561" y="2756742"/>
                </a:lnTo>
                <a:lnTo>
                  <a:pt x="1575758" y="2770505"/>
                </a:lnTo>
                <a:lnTo>
                  <a:pt x="1549954" y="2785987"/>
                </a:lnTo>
                <a:lnTo>
                  <a:pt x="1525009" y="2800609"/>
                </a:lnTo>
                <a:lnTo>
                  <a:pt x="1498346" y="2813511"/>
                </a:lnTo>
                <a:lnTo>
                  <a:pt x="1472542" y="2823833"/>
                </a:lnTo>
                <a:lnTo>
                  <a:pt x="1445877" y="2830714"/>
                </a:lnTo>
                <a:lnTo>
                  <a:pt x="1418354" y="2833294"/>
                </a:lnTo>
                <a:lnTo>
                  <a:pt x="1390830" y="2830714"/>
                </a:lnTo>
                <a:lnTo>
                  <a:pt x="1364166" y="2823833"/>
                </a:lnTo>
                <a:lnTo>
                  <a:pt x="1338362" y="2813511"/>
                </a:lnTo>
                <a:lnTo>
                  <a:pt x="1311698" y="2800609"/>
                </a:lnTo>
                <a:lnTo>
                  <a:pt x="1286754" y="2785987"/>
                </a:lnTo>
                <a:lnTo>
                  <a:pt x="1260950" y="2770505"/>
                </a:lnTo>
                <a:lnTo>
                  <a:pt x="1235146" y="2756742"/>
                </a:lnTo>
                <a:lnTo>
                  <a:pt x="1209343" y="2742980"/>
                </a:lnTo>
                <a:lnTo>
                  <a:pt x="1183539" y="2732658"/>
                </a:lnTo>
                <a:lnTo>
                  <a:pt x="1156875" y="2725777"/>
                </a:lnTo>
                <a:lnTo>
                  <a:pt x="1130211" y="2722336"/>
                </a:lnTo>
                <a:lnTo>
                  <a:pt x="1101826" y="2722336"/>
                </a:lnTo>
                <a:lnTo>
                  <a:pt x="1072582" y="2724057"/>
                </a:lnTo>
                <a:lnTo>
                  <a:pt x="1043338" y="2727497"/>
                </a:lnTo>
                <a:lnTo>
                  <a:pt x="1014093" y="2731799"/>
                </a:lnTo>
                <a:lnTo>
                  <a:pt x="984848" y="2735238"/>
                </a:lnTo>
                <a:lnTo>
                  <a:pt x="955604" y="2737819"/>
                </a:lnTo>
                <a:lnTo>
                  <a:pt x="928081" y="2736959"/>
                </a:lnTo>
                <a:lnTo>
                  <a:pt x="901416" y="2733518"/>
                </a:lnTo>
                <a:lnTo>
                  <a:pt x="875612" y="2725777"/>
                </a:lnTo>
                <a:lnTo>
                  <a:pt x="854109" y="2714595"/>
                </a:lnTo>
                <a:lnTo>
                  <a:pt x="833465" y="2699973"/>
                </a:lnTo>
                <a:lnTo>
                  <a:pt x="815403" y="2682770"/>
                </a:lnTo>
                <a:lnTo>
                  <a:pt x="797340" y="2662987"/>
                </a:lnTo>
                <a:lnTo>
                  <a:pt x="780998" y="2642344"/>
                </a:lnTo>
                <a:lnTo>
                  <a:pt x="764655" y="2620840"/>
                </a:lnTo>
                <a:lnTo>
                  <a:pt x="748313" y="2599337"/>
                </a:lnTo>
                <a:lnTo>
                  <a:pt x="731971" y="2578694"/>
                </a:lnTo>
                <a:lnTo>
                  <a:pt x="714768" y="2558911"/>
                </a:lnTo>
                <a:lnTo>
                  <a:pt x="694985" y="2541707"/>
                </a:lnTo>
                <a:lnTo>
                  <a:pt x="676062" y="2526225"/>
                </a:lnTo>
                <a:lnTo>
                  <a:pt x="654559" y="2514184"/>
                </a:lnTo>
                <a:lnTo>
                  <a:pt x="631335" y="2503862"/>
                </a:lnTo>
                <a:lnTo>
                  <a:pt x="606392" y="2495260"/>
                </a:lnTo>
                <a:lnTo>
                  <a:pt x="580587" y="2487519"/>
                </a:lnTo>
                <a:lnTo>
                  <a:pt x="554784" y="2480638"/>
                </a:lnTo>
                <a:lnTo>
                  <a:pt x="528120" y="2473756"/>
                </a:lnTo>
                <a:lnTo>
                  <a:pt x="503176" y="2466015"/>
                </a:lnTo>
                <a:lnTo>
                  <a:pt x="478232" y="2457414"/>
                </a:lnTo>
                <a:lnTo>
                  <a:pt x="455009" y="2447092"/>
                </a:lnTo>
                <a:lnTo>
                  <a:pt x="434366" y="2434190"/>
                </a:lnTo>
                <a:lnTo>
                  <a:pt x="415442" y="2418708"/>
                </a:lnTo>
                <a:lnTo>
                  <a:pt x="399961" y="2399785"/>
                </a:lnTo>
                <a:lnTo>
                  <a:pt x="387059" y="2379141"/>
                </a:lnTo>
                <a:lnTo>
                  <a:pt x="376737" y="2355917"/>
                </a:lnTo>
                <a:lnTo>
                  <a:pt x="368136" y="2330974"/>
                </a:lnTo>
                <a:lnTo>
                  <a:pt x="360395" y="2306030"/>
                </a:lnTo>
                <a:lnTo>
                  <a:pt x="353514" y="2279366"/>
                </a:lnTo>
                <a:lnTo>
                  <a:pt x="346633" y="2253562"/>
                </a:lnTo>
                <a:lnTo>
                  <a:pt x="338891" y="2227757"/>
                </a:lnTo>
                <a:lnTo>
                  <a:pt x="330290" y="2202813"/>
                </a:lnTo>
                <a:lnTo>
                  <a:pt x="319968" y="2179589"/>
                </a:lnTo>
                <a:lnTo>
                  <a:pt x="307927" y="2158086"/>
                </a:lnTo>
                <a:lnTo>
                  <a:pt x="292445" y="2139163"/>
                </a:lnTo>
                <a:lnTo>
                  <a:pt x="275242" y="2119379"/>
                </a:lnTo>
                <a:lnTo>
                  <a:pt x="255459" y="2102177"/>
                </a:lnTo>
                <a:lnTo>
                  <a:pt x="233955" y="2085835"/>
                </a:lnTo>
                <a:lnTo>
                  <a:pt x="212452" y="2069492"/>
                </a:lnTo>
                <a:lnTo>
                  <a:pt x="190950" y="2053150"/>
                </a:lnTo>
                <a:lnTo>
                  <a:pt x="170306" y="2036806"/>
                </a:lnTo>
                <a:lnTo>
                  <a:pt x="150523" y="2018744"/>
                </a:lnTo>
                <a:lnTo>
                  <a:pt x="133321" y="2000681"/>
                </a:lnTo>
                <a:lnTo>
                  <a:pt x="118699" y="1980037"/>
                </a:lnTo>
                <a:lnTo>
                  <a:pt x="107517" y="1958534"/>
                </a:lnTo>
                <a:lnTo>
                  <a:pt x="99776" y="1932731"/>
                </a:lnTo>
                <a:lnTo>
                  <a:pt x="96335" y="1906066"/>
                </a:lnTo>
                <a:lnTo>
                  <a:pt x="95474" y="1878541"/>
                </a:lnTo>
                <a:lnTo>
                  <a:pt x="98055" y="1849297"/>
                </a:lnTo>
                <a:lnTo>
                  <a:pt x="101496" y="1820052"/>
                </a:lnTo>
                <a:lnTo>
                  <a:pt x="105796" y="1790807"/>
                </a:lnTo>
                <a:lnTo>
                  <a:pt x="109237" y="1761563"/>
                </a:lnTo>
                <a:lnTo>
                  <a:pt x="110958" y="1732318"/>
                </a:lnTo>
                <a:lnTo>
                  <a:pt x="110958" y="1703933"/>
                </a:lnTo>
                <a:lnTo>
                  <a:pt x="107517" y="1677269"/>
                </a:lnTo>
                <a:lnTo>
                  <a:pt x="100636" y="1650605"/>
                </a:lnTo>
                <a:lnTo>
                  <a:pt x="90314" y="1625660"/>
                </a:lnTo>
                <a:lnTo>
                  <a:pt x="77412" y="1599857"/>
                </a:lnTo>
                <a:lnTo>
                  <a:pt x="62790" y="1574053"/>
                </a:lnTo>
                <a:lnTo>
                  <a:pt x="47308" y="1548248"/>
                </a:lnTo>
                <a:lnTo>
                  <a:pt x="32686" y="1523304"/>
                </a:lnTo>
                <a:lnTo>
                  <a:pt x="19783" y="1496640"/>
                </a:lnTo>
                <a:lnTo>
                  <a:pt x="9462" y="1470836"/>
                </a:lnTo>
                <a:lnTo>
                  <a:pt x="2581" y="1444171"/>
                </a:lnTo>
                <a:lnTo>
                  <a:pt x="0" y="1416647"/>
                </a:lnTo>
                <a:lnTo>
                  <a:pt x="2581" y="1389123"/>
                </a:lnTo>
                <a:lnTo>
                  <a:pt x="9462" y="1362459"/>
                </a:lnTo>
                <a:lnTo>
                  <a:pt x="19783" y="1336654"/>
                </a:lnTo>
                <a:lnTo>
                  <a:pt x="32686" y="1309991"/>
                </a:lnTo>
                <a:lnTo>
                  <a:pt x="47308" y="1285046"/>
                </a:lnTo>
                <a:lnTo>
                  <a:pt x="62790" y="1259242"/>
                </a:lnTo>
                <a:lnTo>
                  <a:pt x="77412" y="1233438"/>
                </a:lnTo>
                <a:lnTo>
                  <a:pt x="90314" y="1207634"/>
                </a:lnTo>
                <a:lnTo>
                  <a:pt x="100636" y="1182689"/>
                </a:lnTo>
                <a:lnTo>
                  <a:pt x="107517" y="1156025"/>
                </a:lnTo>
                <a:lnTo>
                  <a:pt x="110958" y="1129361"/>
                </a:lnTo>
                <a:lnTo>
                  <a:pt x="110958" y="1100977"/>
                </a:lnTo>
                <a:lnTo>
                  <a:pt x="109237" y="1071732"/>
                </a:lnTo>
                <a:lnTo>
                  <a:pt x="105796" y="1042487"/>
                </a:lnTo>
                <a:lnTo>
                  <a:pt x="101496" y="1013242"/>
                </a:lnTo>
                <a:lnTo>
                  <a:pt x="98055" y="983998"/>
                </a:lnTo>
                <a:lnTo>
                  <a:pt x="95474" y="954754"/>
                </a:lnTo>
                <a:lnTo>
                  <a:pt x="96335" y="927229"/>
                </a:lnTo>
                <a:lnTo>
                  <a:pt x="99776" y="900565"/>
                </a:lnTo>
                <a:lnTo>
                  <a:pt x="107517" y="874760"/>
                </a:lnTo>
                <a:lnTo>
                  <a:pt x="118699" y="853257"/>
                </a:lnTo>
                <a:lnTo>
                  <a:pt x="133321" y="832614"/>
                </a:lnTo>
                <a:lnTo>
                  <a:pt x="150523" y="814551"/>
                </a:lnTo>
                <a:lnTo>
                  <a:pt x="170306" y="796488"/>
                </a:lnTo>
                <a:lnTo>
                  <a:pt x="190950" y="780145"/>
                </a:lnTo>
                <a:lnTo>
                  <a:pt x="212452" y="763802"/>
                </a:lnTo>
                <a:lnTo>
                  <a:pt x="233955" y="747460"/>
                </a:lnTo>
                <a:lnTo>
                  <a:pt x="255459" y="731117"/>
                </a:lnTo>
                <a:lnTo>
                  <a:pt x="275242" y="713915"/>
                </a:lnTo>
                <a:lnTo>
                  <a:pt x="292445" y="694132"/>
                </a:lnTo>
                <a:lnTo>
                  <a:pt x="307927" y="675208"/>
                </a:lnTo>
                <a:lnTo>
                  <a:pt x="319968" y="653705"/>
                </a:lnTo>
                <a:lnTo>
                  <a:pt x="330290" y="630482"/>
                </a:lnTo>
                <a:lnTo>
                  <a:pt x="338891" y="605537"/>
                </a:lnTo>
                <a:lnTo>
                  <a:pt x="346633" y="579732"/>
                </a:lnTo>
                <a:lnTo>
                  <a:pt x="353514" y="553929"/>
                </a:lnTo>
                <a:lnTo>
                  <a:pt x="360395" y="527264"/>
                </a:lnTo>
                <a:lnTo>
                  <a:pt x="368136" y="502321"/>
                </a:lnTo>
                <a:lnTo>
                  <a:pt x="376737" y="477376"/>
                </a:lnTo>
                <a:lnTo>
                  <a:pt x="387059" y="454153"/>
                </a:lnTo>
                <a:lnTo>
                  <a:pt x="399961" y="433510"/>
                </a:lnTo>
                <a:lnTo>
                  <a:pt x="415442" y="414587"/>
                </a:lnTo>
                <a:lnTo>
                  <a:pt x="434366" y="399104"/>
                </a:lnTo>
                <a:lnTo>
                  <a:pt x="455009" y="386202"/>
                </a:lnTo>
                <a:lnTo>
                  <a:pt x="478232" y="375880"/>
                </a:lnTo>
                <a:lnTo>
                  <a:pt x="503176" y="367279"/>
                </a:lnTo>
                <a:lnTo>
                  <a:pt x="528120" y="359538"/>
                </a:lnTo>
                <a:lnTo>
                  <a:pt x="554784" y="352656"/>
                </a:lnTo>
                <a:lnTo>
                  <a:pt x="580587" y="345775"/>
                </a:lnTo>
                <a:lnTo>
                  <a:pt x="606392" y="338034"/>
                </a:lnTo>
                <a:lnTo>
                  <a:pt x="631335" y="329433"/>
                </a:lnTo>
                <a:lnTo>
                  <a:pt x="654559" y="319111"/>
                </a:lnTo>
                <a:lnTo>
                  <a:pt x="676062" y="307070"/>
                </a:lnTo>
                <a:lnTo>
                  <a:pt x="694985" y="291587"/>
                </a:lnTo>
                <a:lnTo>
                  <a:pt x="714768" y="274384"/>
                </a:lnTo>
                <a:lnTo>
                  <a:pt x="731971" y="254601"/>
                </a:lnTo>
                <a:lnTo>
                  <a:pt x="748313" y="233957"/>
                </a:lnTo>
                <a:lnTo>
                  <a:pt x="764655" y="212454"/>
                </a:lnTo>
                <a:lnTo>
                  <a:pt x="780998" y="190950"/>
                </a:lnTo>
                <a:lnTo>
                  <a:pt x="797340" y="170307"/>
                </a:lnTo>
                <a:lnTo>
                  <a:pt x="815403" y="150524"/>
                </a:lnTo>
                <a:lnTo>
                  <a:pt x="833465" y="133322"/>
                </a:lnTo>
                <a:lnTo>
                  <a:pt x="854109" y="118699"/>
                </a:lnTo>
                <a:lnTo>
                  <a:pt x="875612" y="107517"/>
                </a:lnTo>
                <a:lnTo>
                  <a:pt x="901416" y="99776"/>
                </a:lnTo>
                <a:lnTo>
                  <a:pt x="928081" y="96335"/>
                </a:lnTo>
                <a:lnTo>
                  <a:pt x="955604" y="95475"/>
                </a:lnTo>
                <a:lnTo>
                  <a:pt x="984848" y="98056"/>
                </a:lnTo>
                <a:lnTo>
                  <a:pt x="1014093" y="101497"/>
                </a:lnTo>
                <a:lnTo>
                  <a:pt x="1043338" y="105797"/>
                </a:lnTo>
                <a:lnTo>
                  <a:pt x="1072582" y="109238"/>
                </a:lnTo>
                <a:lnTo>
                  <a:pt x="1101826" y="110958"/>
                </a:lnTo>
                <a:lnTo>
                  <a:pt x="1130211" y="110958"/>
                </a:lnTo>
                <a:lnTo>
                  <a:pt x="1156875" y="107517"/>
                </a:lnTo>
                <a:lnTo>
                  <a:pt x="1183539" y="100636"/>
                </a:lnTo>
                <a:lnTo>
                  <a:pt x="1209343" y="90315"/>
                </a:lnTo>
                <a:lnTo>
                  <a:pt x="1235146" y="76552"/>
                </a:lnTo>
                <a:lnTo>
                  <a:pt x="1260950" y="62790"/>
                </a:lnTo>
                <a:lnTo>
                  <a:pt x="1286754" y="47308"/>
                </a:lnTo>
                <a:lnTo>
                  <a:pt x="1311698" y="32685"/>
                </a:lnTo>
                <a:lnTo>
                  <a:pt x="1338362" y="19783"/>
                </a:lnTo>
                <a:lnTo>
                  <a:pt x="1364166" y="9461"/>
                </a:lnTo>
                <a:lnTo>
                  <a:pt x="1390830" y="25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De bronafbeelding bekijken">
            <a:extLst>
              <a:ext uri="{FF2B5EF4-FFF2-40B4-BE49-F238E27FC236}">
                <a16:creationId xmlns:a16="http://schemas.microsoft.com/office/drawing/2014/main" id="{93CAA06B-3C1A-4BD3-8351-2F0042DED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6406" y="3289300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2CD9FC7B-396F-44B5-BF35-8E5C14B86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6992" y="0"/>
            <a:ext cx="4255008" cy="3750846"/>
          </a:xfrm>
          <a:custGeom>
            <a:avLst/>
            <a:gdLst>
              <a:gd name="connsiteX0" fmla="*/ 439240 w 4255008"/>
              <a:gd name="connsiteY0" fmla="*/ 0 h 3750846"/>
              <a:gd name="connsiteX1" fmla="*/ 4255008 w 4255008"/>
              <a:gd name="connsiteY1" fmla="*/ 0 h 3750846"/>
              <a:gd name="connsiteX2" fmla="*/ 4255008 w 4255008"/>
              <a:gd name="connsiteY2" fmla="*/ 3063810 h 3750846"/>
              <a:gd name="connsiteX3" fmla="*/ 4223768 w 4255008"/>
              <a:gd name="connsiteY3" fmla="*/ 3077695 h 3750846"/>
              <a:gd name="connsiteX4" fmla="*/ 4179098 w 4255008"/>
              <a:gd name="connsiteY4" fmla="*/ 3093099 h 3750846"/>
              <a:gd name="connsiteX5" fmla="*/ 4134427 w 4255008"/>
              <a:gd name="connsiteY5" fmla="*/ 3106962 h 3750846"/>
              <a:gd name="connsiteX6" fmla="*/ 4086674 w 4255008"/>
              <a:gd name="connsiteY6" fmla="*/ 3119286 h 3750846"/>
              <a:gd name="connsiteX7" fmla="*/ 4040462 w 4255008"/>
              <a:gd name="connsiteY7" fmla="*/ 3131609 h 3750846"/>
              <a:gd name="connsiteX8" fmla="*/ 3994250 w 4255008"/>
              <a:gd name="connsiteY8" fmla="*/ 3145473 h 3750846"/>
              <a:gd name="connsiteX9" fmla="*/ 3949580 w 4255008"/>
              <a:gd name="connsiteY9" fmla="*/ 3160876 h 3750846"/>
              <a:gd name="connsiteX10" fmla="*/ 3907988 w 4255008"/>
              <a:gd name="connsiteY10" fmla="*/ 3179362 h 3750846"/>
              <a:gd name="connsiteX11" fmla="*/ 3869480 w 4255008"/>
              <a:gd name="connsiteY11" fmla="*/ 3200926 h 3750846"/>
              <a:gd name="connsiteX12" fmla="*/ 3835590 w 4255008"/>
              <a:gd name="connsiteY12" fmla="*/ 3228653 h 3750846"/>
              <a:gd name="connsiteX13" fmla="*/ 3800161 w 4255008"/>
              <a:gd name="connsiteY13" fmla="*/ 3259462 h 3750846"/>
              <a:gd name="connsiteX14" fmla="*/ 3769352 w 4255008"/>
              <a:gd name="connsiteY14" fmla="*/ 3294890 h 3750846"/>
              <a:gd name="connsiteX15" fmla="*/ 3740085 w 4255008"/>
              <a:gd name="connsiteY15" fmla="*/ 3331860 h 3750846"/>
              <a:gd name="connsiteX16" fmla="*/ 3710817 w 4255008"/>
              <a:gd name="connsiteY16" fmla="*/ 3370369 h 3750846"/>
              <a:gd name="connsiteX17" fmla="*/ 3681550 w 4255008"/>
              <a:gd name="connsiteY17" fmla="*/ 3408879 h 3750846"/>
              <a:gd name="connsiteX18" fmla="*/ 3652283 w 4255008"/>
              <a:gd name="connsiteY18" fmla="*/ 3445849 h 3750846"/>
              <a:gd name="connsiteX19" fmla="*/ 3619934 w 4255008"/>
              <a:gd name="connsiteY19" fmla="*/ 3481278 h 3750846"/>
              <a:gd name="connsiteX20" fmla="*/ 3587585 w 4255008"/>
              <a:gd name="connsiteY20" fmla="*/ 3512085 h 3750846"/>
              <a:gd name="connsiteX21" fmla="*/ 3550617 w 4255008"/>
              <a:gd name="connsiteY21" fmla="*/ 3538272 h 3750846"/>
              <a:gd name="connsiteX22" fmla="*/ 3512107 w 4255008"/>
              <a:gd name="connsiteY22" fmla="*/ 3558298 h 3750846"/>
              <a:gd name="connsiteX23" fmla="*/ 3465894 w 4255008"/>
              <a:gd name="connsiteY23" fmla="*/ 3572162 h 3750846"/>
              <a:gd name="connsiteX24" fmla="*/ 3418141 w 4255008"/>
              <a:gd name="connsiteY24" fmla="*/ 3578323 h 3750846"/>
              <a:gd name="connsiteX25" fmla="*/ 3368850 w 4255008"/>
              <a:gd name="connsiteY25" fmla="*/ 3579863 h 3750846"/>
              <a:gd name="connsiteX26" fmla="*/ 3316475 w 4255008"/>
              <a:gd name="connsiteY26" fmla="*/ 3575242 h 3750846"/>
              <a:gd name="connsiteX27" fmla="*/ 3264102 w 4255008"/>
              <a:gd name="connsiteY27" fmla="*/ 3569081 h 3750846"/>
              <a:gd name="connsiteX28" fmla="*/ 3211728 w 4255008"/>
              <a:gd name="connsiteY28" fmla="*/ 3561378 h 3750846"/>
              <a:gd name="connsiteX29" fmla="*/ 3159355 w 4255008"/>
              <a:gd name="connsiteY29" fmla="*/ 3555218 h 3750846"/>
              <a:gd name="connsiteX30" fmla="*/ 3106981 w 4255008"/>
              <a:gd name="connsiteY30" fmla="*/ 3552136 h 3750846"/>
              <a:gd name="connsiteX31" fmla="*/ 3056148 w 4255008"/>
              <a:gd name="connsiteY31" fmla="*/ 3552136 h 3750846"/>
              <a:gd name="connsiteX32" fmla="*/ 3008397 w 4255008"/>
              <a:gd name="connsiteY32" fmla="*/ 3558298 h 3750846"/>
              <a:gd name="connsiteX33" fmla="*/ 2959104 w 4255008"/>
              <a:gd name="connsiteY33" fmla="*/ 3570622 h 3750846"/>
              <a:gd name="connsiteX34" fmla="*/ 2914432 w 4255008"/>
              <a:gd name="connsiteY34" fmla="*/ 3589105 h 3750846"/>
              <a:gd name="connsiteX35" fmla="*/ 2868220 w 4255008"/>
              <a:gd name="connsiteY35" fmla="*/ 3613752 h 3750846"/>
              <a:gd name="connsiteX36" fmla="*/ 2822009 w 4255008"/>
              <a:gd name="connsiteY36" fmla="*/ 3638399 h 3750846"/>
              <a:gd name="connsiteX37" fmla="*/ 2775796 w 4255008"/>
              <a:gd name="connsiteY37" fmla="*/ 3666125 h 3750846"/>
              <a:gd name="connsiteX38" fmla="*/ 2731124 w 4255008"/>
              <a:gd name="connsiteY38" fmla="*/ 3692312 h 3750846"/>
              <a:gd name="connsiteX39" fmla="*/ 2683373 w 4255008"/>
              <a:gd name="connsiteY39" fmla="*/ 3715417 h 3750846"/>
              <a:gd name="connsiteX40" fmla="*/ 2637160 w 4255008"/>
              <a:gd name="connsiteY40" fmla="*/ 3733903 h 3750846"/>
              <a:gd name="connsiteX41" fmla="*/ 2589408 w 4255008"/>
              <a:gd name="connsiteY41" fmla="*/ 3746226 h 3750846"/>
              <a:gd name="connsiteX42" fmla="*/ 2540116 w 4255008"/>
              <a:gd name="connsiteY42" fmla="*/ 3750846 h 3750846"/>
              <a:gd name="connsiteX43" fmla="*/ 2490824 w 4255008"/>
              <a:gd name="connsiteY43" fmla="*/ 3746226 h 3750846"/>
              <a:gd name="connsiteX44" fmla="*/ 2443071 w 4255008"/>
              <a:gd name="connsiteY44" fmla="*/ 3733903 h 3750846"/>
              <a:gd name="connsiteX45" fmla="*/ 2396860 w 4255008"/>
              <a:gd name="connsiteY45" fmla="*/ 3715417 h 3750846"/>
              <a:gd name="connsiteX46" fmla="*/ 2349108 w 4255008"/>
              <a:gd name="connsiteY46" fmla="*/ 3692312 h 3750846"/>
              <a:gd name="connsiteX47" fmla="*/ 2304434 w 4255008"/>
              <a:gd name="connsiteY47" fmla="*/ 3666125 h 3750846"/>
              <a:gd name="connsiteX48" fmla="*/ 2258223 w 4255008"/>
              <a:gd name="connsiteY48" fmla="*/ 3638399 h 3750846"/>
              <a:gd name="connsiteX49" fmla="*/ 2212010 w 4255008"/>
              <a:gd name="connsiteY49" fmla="*/ 3613752 h 3750846"/>
              <a:gd name="connsiteX50" fmla="*/ 2165800 w 4255008"/>
              <a:gd name="connsiteY50" fmla="*/ 3589105 h 3750846"/>
              <a:gd name="connsiteX51" fmla="*/ 2119589 w 4255008"/>
              <a:gd name="connsiteY51" fmla="*/ 3570622 h 3750846"/>
              <a:gd name="connsiteX52" fmla="*/ 2071836 w 4255008"/>
              <a:gd name="connsiteY52" fmla="*/ 3558298 h 3750846"/>
              <a:gd name="connsiteX53" fmla="*/ 2024083 w 4255008"/>
              <a:gd name="connsiteY53" fmla="*/ 3552136 h 3750846"/>
              <a:gd name="connsiteX54" fmla="*/ 1973249 w 4255008"/>
              <a:gd name="connsiteY54" fmla="*/ 3552136 h 3750846"/>
              <a:gd name="connsiteX55" fmla="*/ 1920876 w 4255008"/>
              <a:gd name="connsiteY55" fmla="*/ 3555218 h 3750846"/>
              <a:gd name="connsiteX56" fmla="*/ 1868503 w 4255008"/>
              <a:gd name="connsiteY56" fmla="*/ 3561378 h 3750846"/>
              <a:gd name="connsiteX57" fmla="*/ 1816128 w 4255008"/>
              <a:gd name="connsiteY57" fmla="*/ 3569081 h 3750846"/>
              <a:gd name="connsiteX58" fmla="*/ 1763754 w 4255008"/>
              <a:gd name="connsiteY58" fmla="*/ 3575242 h 3750846"/>
              <a:gd name="connsiteX59" fmla="*/ 1711381 w 4255008"/>
              <a:gd name="connsiteY59" fmla="*/ 3579863 h 3750846"/>
              <a:gd name="connsiteX60" fmla="*/ 1662090 w 4255008"/>
              <a:gd name="connsiteY60" fmla="*/ 3578323 h 3750846"/>
              <a:gd name="connsiteX61" fmla="*/ 1614338 w 4255008"/>
              <a:gd name="connsiteY61" fmla="*/ 3572162 h 3750846"/>
              <a:gd name="connsiteX62" fmla="*/ 1568125 w 4255008"/>
              <a:gd name="connsiteY62" fmla="*/ 3558298 h 3750846"/>
              <a:gd name="connsiteX63" fmla="*/ 1529616 w 4255008"/>
              <a:gd name="connsiteY63" fmla="*/ 3538272 h 3750846"/>
              <a:gd name="connsiteX64" fmla="*/ 1492645 w 4255008"/>
              <a:gd name="connsiteY64" fmla="*/ 3512085 h 3750846"/>
              <a:gd name="connsiteX65" fmla="*/ 1460298 w 4255008"/>
              <a:gd name="connsiteY65" fmla="*/ 3481278 h 3750846"/>
              <a:gd name="connsiteX66" fmla="*/ 1427948 w 4255008"/>
              <a:gd name="connsiteY66" fmla="*/ 3445849 h 3750846"/>
              <a:gd name="connsiteX67" fmla="*/ 1398681 w 4255008"/>
              <a:gd name="connsiteY67" fmla="*/ 3408879 h 3750846"/>
              <a:gd name="connsiteX68" fmla="*/ 1369414 w 4255008"/>
              <a:gd name="connsiteY68" fmla="*/ 3370369 h 3750846"/>
              <a:gd name="connsiteX69" fmla="*/ 1340147 w 4255008"/>
              <a:gd name="connsiteY69" fmla="*/ 3331860 h 3750846"/>
              <a:gd name="connsiteX70" fmla="*/ 1310879 w 4255008"/>
              <a:gd name="connsiteY70" fmla="*/ 3294890 h 3750846"/>
              <a:gd name="connsiteX71" fmla="*/ 1280071 w 4255008"/>
              <a:gd name="connsiteY71" fmla="*/ 3259462 h 3750846"/>
              <a:gd name="connsiteX72" fmla="*/ 1244641 w 4255008"/>
              <a:gd name="connsiteY72" fmla="*/ 3228653 h 3750846"/>
              <a:gd name="connsiteX73" fmla="*/ 1210752 w 4255008"/>
              <a:gd name="connsiteY73" fmla="*/ 3200926 h 3750846"/>
              <a:gd name="connsiteX74" fmla="*/ 1172242 w 4255008"/>
              <a:gd name="connsiteY74" fmla="*/ 3179362 h 3750846"/>
              <a:gd name="connsiteX75" fmla="*/ 1130652 w 4255008"/>
              <a:gd name="connsiteY75" fmla="*/ 3160876 h 3750846"/>
              <a:gd name="connsiteX76" fmla="*/ 1085981 w 4255008"/>
              <a:gd name="connsiteY76" fmla="*/ 3145473 h 3750846"/>
              <a:gd name="connsiteX77" fmla="*/ 1039768 w 4255008"/>
              <a:gd name="connsiteY77" fmla="*/ 3131609 h 3750846"/>
              <a:gd name="connsiteX78" fmla="*/ 993558 w 4255008"/>
              <a:gd name="connsiteY78" fmla="*/ 3119286 h 3750846"/>
              <a:gd name="connsiteX79" fmla="*/ 945805 w 4255008"/>
              <a:gd name="connsiteY79" fmla="*/ 3106962 h 3750846"/>
              <a:gd name="connsiteX80" fmla="*/ 901134 w 4255008"/>
              <a:gd name="connsiteY80" fmla="*/ 3093099 h 3750846"/>
              <a:gd name="connsiteX81" fmla="*/ 856461 w 4255008"/>
              <a:gd name="connsiteY81" fmla="*/ 3077695 h 3750846"/>
              <a:gd name="connsiteX82" fmla="*/ 814872 w 4255008"/>
              <a:gd name="connsiteY82" fmla="*/ 3059209 h 3750846"/>
              <a:gd name="connsiteX83" fmla="*/ 777901 w 4255008"/>
              <a:gd name="connsiteY83" fmla="*/ 3036103 h 3750846"/>
              <a:gd name="connsiteX84" fmla="*/ 744012 w 4255008"/>
              <a:gd name="connsiteY84" fmla="*/ 3008376 h 3750846"/>
              <a:gd name="connsiteX85" fmla="*/ 716286 w 4255008"/>
              <a:gd name="connsiteY85" fmla="*/ 2974489 h 3750846"/>
              <a:gd name="connsiteX86" fmla="*/ 693181 w 4255008"/>
              <a:gd name="connsiteY86" fmla="*/ 2937519 h 3750846"/>
              <a:gd name="connsiteX87" fmla="*/ 674695 w 4255008"/>
              <a:gd name="connsiteY87" fmla="*/ 2895927 h 3750846"/>
              <a:gd name="connsiteX88" fmla="*/ 659292 w 4255008"/>
              <a:gd name="connsiteY88" fmla="*/ 2851257 h 3750846"/>
              <a:gd name="connsiteX89" fmla="*/ 645428 w 4255008"/>
              <a:gd name="connsiteY89" fmla="*/ 2806586 h 3750846"/>
              <a:gd name="connsiteX90" fmla="*/ 633104 w 4255008"/>
              <a:gd name="connsiteY90" fmla="*/ 2758833 h 3750846"/>
              <a:gd name="connsiteX91" fmla="*/ 620780 w 4255008"/>
              <a:gd name="connsiteY91" fmla="*/ 2712622 h 3750846"/>
              <a:gd name="connsiteX92" fmla="*/ 606917 w 4255008"/>
              <a:gd name="connsiteY92" fmla="*/ 2666410 h 3750846"/>
              <a:gd name="connsiteX93" fmla="*/ 591513 w 4255008"/>
              <a:gd name="connsiteY93" fmla="*/ 2621737 h 3750846"/>
              <a:gd name="connsiteX94" fmla="*/ 573028 w 4255008"/>
              <a:gd name="connsiteY94" fmla="*/ 2580146 h 3750846"/>
              <a:gd name="connsiteX95" fmla="*/ 551462 w 4255008"/>
              <a:gd name="connsiteY95" fmla="*/ 2541637 h 3750846"/>
              <a:gd name="connsiteX96" fmla="*/ 523737 w 4255008"/>
              <a:gd name="connsiteY96" fmla="*/ 2507748 h 3750846"/>
              <a:gd name="connsiteX97" fmla="*/ 492928 w 4255008"/>
              <a:gd name="connsiteY97" fmla="*/ 2472319 h 3750846"/>
              <a:gd name="connsiteX98" fmla="*/ 457499 w 4255008"/>
              <a:gd name="connsiteY98" fmla="*/ 2441511 h 3750846"/>
              <a:gd name="connsiteX99" fmla="*/ 418988 w 4255008"/>
              <a:gd name="connsiteY99" fmla="*/ 2412245 h 3750846"/>
              <a:gd name="connsiteX100" fmla="*/ 380479 w 4255008"/>
              <a:gd name="connsiteY100" fmla="*/ 2382977 h 3750846"/>
              <a:gd name="connsiteX101" fmla="*/ 341969 w 4255008"/>
              <a:gd name="connsiteY101" fmla="*/ 2353710 h 3750846"/>
              <a:gd name="connsiteX102" fmla="*/ 304999 w 4255008"/>
              <a:gd name="connsiteY102" fmla="*/ 2324441 h 3750846"/>
              <a:gd name="connsiteX103" fmla="*/ 269570 w 4255008"/>
              <a:gd name="connsiteY103" fmla="*/ 2292094 h 3750846"/>
              <a:gd name="connsiteX104" fmla="*/ 238762 w 4255008"/>
              <a:gd name="connsiteY104" fmla="*/ 2259746 h 3750846"/>
              <a:gd name="connsiteX105" fmla="*/ 212576 w 4255008"/>
              <a:gd name="connsiteY105" fmla="*/ 2222776 h 3750846"/>
              <a:gd name="connsiteX106" fmla="*/ 192552 w 4255008"/>
              <a:gd name="connsiteY106" fmla="*/ 2184267 h 3750846"/>
              <a:gd name="connsiteX107" fmla="*/ 178688 w 4255008"/>
              <a:gd name="connsiteY107" fmla="*/ 2138056 h 3750846"/>
              <a:gd name="connsiteX108" fmla="*/ 172526 w 4255008"/>
              <a:gd name="connsiteY108" fmla="*/ 2090303 h 3750846"/>
              <a:gd name="connsiteX109" fmla="*/ 170984 w 4255008"/>
              <a:gd name="connsiteY109" fmla="*/ 2041008 h 3750846"/>
              <a:gd name="connsiteX110" fmla="*/ 175606 w 4255008"/>
              <a:gd name="connsiteY110" fmla="*/ 1988636 h 3750846"/>
              <a:gd name="connsiteX111" fmla="*/ 181768 w 4255008"/>
              <a:gd name="connsiteY111" fmla="*/ 1936263 h 3750846"/>
              <a:gd name="connsiteX112" fmla="*/ 189469 w 4255008"/>
              <a:gd name="connsiteY112" fmla="*/ 1883889 h 3750846"/>
              <a:gd name="connsiteX113" fmla="*/ 195632 w 4255008"/>
              <a:gd name="connsiteY113" fmla="*/ 1831516 h 3750846"/>
              <a:gd name="connsiteX114" fmla="*/ 198713 w 4255008"/>
              <a:gd name="connsiteY114" fmla="*/ 1779143 h 3750846"/>
              <a:gd name="connsiteX115" fmla="*/ 198713 w 4255008"/>
              <a:gd name="connsiteY115" fmla="*/ 1728309 h 3750846"/>
              <a:gd name="connsiteX116" fmla="*/ 192552 w 4255008"/>
              <a:gd name="connsiteY116" fmla="*/ 1680558 h 3750846"/>
              <a:gd name="connsiteX117" fmla="*/ 180228 w 4255008"/>
              <a:gd name="connsiteY117" fmla="*/ 1632805 h 3750846"/>
              <a:gd name="connsiteX118" fmla="*/ 161743 w 4255008"/>
              <a:gd name="connsiteY118" fmla="*/ 1588133 h 3750846"/>
              <a:gd name="connsiteX119" fmla="*/ 138637 w 4255008"/>
              <a:gd name="connsiteY119" fmla="*/ 1541921 h 3750846"/>
              <a:gd name="connsiteX120" fmla="*/ 112449 w 4255008"/>
              <a:gd name="connsiteY120" fmla="*/ 1495711 h 3750846"/>
              <a:gd name="connsiteX121" fmla="*/ 84724 w 4255008"/>
              <a:gd name="connsiteY121" fmla="*/ 1449498 h 3750846"/>
              <a:gd name="connsiteX122" fmla="*/ 58536 w 4255008"/>
              <a:gd name="connsiteY122" fmla="*/ 1404826 h 3750846"/>
              <a:gd name="connsiteX123" fmla="*/ 35429 w 4255008"/>
              <a:gd name="connsiteY123" fmla="*/ 1357075 h 3750846"/>
              <a:gd name="connsiteX124" fmla="*/ 16946 w 4255008"/>
              <a:gd name="connsiteY124" fmla="*/ 1310862 h 3750846"/>
              <a:gd name="connsiteX125" fmla="*/ 4623 w 4255008"/>
              <a:gd name="connsiteY125" fmla="*/ 1263110 h 3750846"/>
              <a:gd name="connsiteX126" fmla="*/ 0 w 4255008"/>
              <a:gd name="connsiteY126" fmla="*/ 1213817 h 3750846"/>
              <a:gd name="connsiteX127" fmla="*/ 4623 w 4255008"/>
              <a:gd name="connsiteY127" fmla="*/ 1164526 h 3750846"/>
              <a:gd name="connsiteX128" fmla="*/ 16946 w 4255008"/>
              <a:gd name="connsiteY128" fmla="*/ 1116774 h 3750846"/>
              <a:gd name="connsiteX129" fmla="*/ 35429 w 4255008"/>
              <a:gd name="connsiteY129" fmla="*/ 1070561 h 3750846"/>
              <a:gd name="connsiteX130" fmla="*/ 58536 w 4255008"/>
              <a:gd name="connsiteY130" fmla="*/ 1022810 h 3750846"/>
              <a:gd name="connsiteX131" fmla="*/ 84724 w 4255008"/>
              <a:gd name="connsiteY131" fmla="*/ 978137 h 3750846"/>
              <a:gd name="connsiteX132" fmla="*/ 112449 w 4255008"/>
              <a:gd name="connsiteY132" fmla="*/ 931927 h 3750846"/>
              <a:gd name="connsiteX133" fmla="*/ 138637 w 4255008"/>
              <a:gd name="connsiteY133" fmla="*/ 885714 h 3750846"/>
              <a:gd name="connsiteX134" fmla="*/ 161743 w 4255008"/>
              <a:gd name="connsiteY134" fmla="*/ 839503 h 3750846"/>
              <a:gd name="connsiteX135" fmla="*/ 180228 w 4255008"/>
              <a:gd name="connsiteY135" fmla="*/ 794830 h 3750846"/>
              <a:gd name="connsiteX136" fmla="*/ 192552 w 4255008"/>
              <a:gd name="connsiteY136" fmla="*/ 747078 h 3750846"/>
              <a:gd name="connsiteX137" fmla="*/ 198713 w 4255008"/>
              <a:gd name="connsiteY137" fmla="*/ 699327 h 3750846"/>
              <a:gd name="connsiteX138" fmla="*/ 198713 w 4255008"/>
              <a:gd name="connsiteY138" fmla="*/ 648494 h 3750846"/>
              <a:gd name="connsiteX139" fmla="*/ 195632 w 4255008"/>
              <a:gd name="connsiteY139" fmla="*/ 596120 h 3750846"/>
              <a:gd name="connsiteX140" fmla="*/ 189469 w 4255008"/>
              <a:gd name="connsiteY140" fmla="*/ 543747 h 3750846"/>
              <a:gd name="connsiteX141" fmla="*/ 181768 w 4255008"/>
              <a:gd name="connsiteY141" fmla="*/ 491372 h 3750846"/>
              <a:gd name="connsiteX142" fmla="*/ 175606 w 4255008"/>
              <a:gd name="connsiteY142" fmla="*/ 438999 h 3750846"/>
              <a:gd name="connsiteX143" fmla="*/ 170984 w 4255008"/>
              <a:gd name="connsiteY143" fmla="*/ 386627 h 3750846"/>
              <a:gd name="connsiteX144" fmla="*/ 172526 w 4255008"/>
              <a:gd name="connsiteY144" fmla="*/ 337334 h 3750846"/>
              <a:gd name="connsiteX145" fmla="*/ 178688 w 4255008"/>
              <a:gd name="connsiteY145" fmla="*/ 289582 h 3750846"/>
              <a:gd name="connsiteX146" fmla="*/ 192552 w 4255008"/>
              <a:gd name="connsiteY146" fmla="*/ 243369 h 3750846"/>
              <a:gd name="connsiteX147" fmla="*/ 212576 w 4255008"/>
              <a:gd name="connsiteY147" fmla="*/ 204861 h 3750846"/>
              <a:gd name="connsiteX148" fmla="*/ 238762 w 4255008"/>
              <a:gd name="connsiteY148" fmla="*/ 167891 h 3750846"/>
              <a:gd name="connsiteX149" fmla="*/ 269570 w 4255008"/>
              <a:gd name="connsiteY149" fmla="*/ 135542 h 3750846"/>
              <a:gd name="connsiteX150" fmla="*/ 304999 w 4255008"/>
              <a:gd name="connsiteY150" fmla="*/ 103195 h 3750846"/>
              <a:gd name="connsiteX151" fmla="*/ 341969 w 4255008"/>
              <a:gd name="connsiteY151" fmla="*/ 73925 h 3750846"/>
              <a:gd name="connsiteX152" fmla="*/ 380479 w 4255008"/>
              <a:gd name="connsiteY152" fmla="*/ 44658 h 3750846"/>
              <a:gd name="connsiteX153" fmla="*/ 418988 w 4255008"/>
              <a:gd name="connsiteY153" fmla="*/ 15391 h 375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4255008" h="3750846">
                <a:moveTo>
                  <a:pt x="439240" y="0"/>
                </a:moveTo>
                <a:lnTo>
                  <a:pt x="4255008" y="0"/>
                </a:lnTo>
                <a:lnTo>
                  <a:pt x="4255008" y="3063810"/>
                </a:lnTo>
                <a:lnTo>
                  <a:pt x="4223768" y="3077695"/>
                </a:lnTo>
                <a:lnTo>
                  <a:pt x="4179098" y="3093099"/>
                </a:lnTo>
                <a:lnTo>
                  <a:pt x="4134427" y="3106962"/>
                </a:lnTo>
                <a:lnTo>
                  <a:pt x="4086674" y="3119286"/>
                </a:lnTo>
                <a:lnTo>
                  <a:pt x="4040462" y="3131609"/>
                </a:lnTo>
                <a:lnTo>
                  <a:pt x="3994250" y="3145473"/>
                </a:lnTo>
                <a:lnTo>
                  <a:pt x="3949580" y="3160876"/>
                </a:lnTo>
                <a:lnTo>
                  <a:pt x="3907988" y="3179362"/>
                </a:lnTo>
                <a:lnTo>
                  <a:pt x="3869480" y="3200926"/>
                </a:lnTo>
                <a:lnTo>
                  <a:pt x="3835590" y="3228653"/>
                </a:lnTo>
                <a:lnTo>
                  <a:pt x="3800161" y="3259462"/>
                </a:lnTo>
                <a:lnTo>
                  <a:pt x="3769352" y="3294890"/>
                </a:lnTo>
                <a:lnTo>
                  <a:pt x="3740085" y="3331860"/>
                </a:lnTo>
                <a:lnTo>
                  <a:pt x="3710817" y="3370369"/>
                </a:lnTo>
                <a:lnTo>
                  <a:pt x="3681550" y="3408879"/>
                </a:lnTo>
                <a:lnTo>
                  <a:pt x="3652283" y="3445849"/>
                </a:lnTo>
                <a:lnTo>
                  <a:pt x="3619934" y="3481278"/>
                </a:lnTo>
                <a:lnTo>
                  <a:pt x="3587585" y="3512085"/>
                </a:lnTo>
                <a:lnTo>
                  <a:pt x="3550617" y="3538272"/>
                </a:lnTo>
                <a:lnTo>
                  <a:pt x="3512107" y="3558298"/>
                </a:lnTo>
                <a:lnTo>
                  <a:pt x="3465894" y="3572162"/>
                </a:lnTo>
                <a:lnTo>
                  <a:pt x="3418141" y="3578323"/>
                </a:lnTo>
                <a:lnTo>
                  <a:pt x="3368850" y="3579863"/>
                </a:lnTo>
                <a:lnTo>
                  <a:pt x="3316475" y="3575242"/>
                </a:lnTo>
                <a:lnTo>
                  <a:pt x="3264102" y="3569081"/>
                </a:lnTo>
                <a:lnTo>
                  <a:pt x="3211728" y="3561378"/>
                </a:lnTo>
                <a:lnTo>
                  <a:pt x="3159355" y="3555218"/>
                </a:lnTo>
                <a:lnTo>
                  <a:pt x="3106981" y="3552136"/>
                </a:lnTo>
                <a:lnTo>
                  <a:pt x="3056148" y="3552136"/>
                </a:lnTo>
                <a:lnTo>
                  <a:pt x="3008397" y="3558298"/>
                </a:lnTo>
                <a:lnTo>
                  <a:pt x="2959104" y="3570622"/>
                </a:lnTo>
                <a:lnTo>
                  <a:pt x="2914432" y="3589105"/>
                </a:lnTo>
                <a:lnTo>
                  <a:pt x="2868220" y="3613752"/>
                </a:lnTo>
                <a:lnTo>
                  <a:pt x="2822009" y="3638399"/>
                </a:lnTo>
                <a:lnTo>
                  <a:pt x="2775796" y="3666125"/>
                </a:lnTo>
                <a:lnTo>
                  <a:pt x="2731124" y="3692312"/>
                </a:lnTo>
                <a:lnTo>
                  <a:pt x="2683373" y="3715417"/>
                </a:lnTo>
                <a:lnTo>
                  <a:pt x="2637160" y="3733903"/>
                </a:lnTo>
                <a:lnTo>
                  <a:pt x="2589408" y="3746226"/>
                </a:lnTo>
                <a:lnTo>
                  <a:pt x="2540116" y="3750846"/>
                </a:lnTo>
                <a:lnTo>
                  <a:pt x="2490824" y="3746226"/>
                </a:lnTo>
                <a:lnTo>
                  <a:pt x="2443071" y="3733903"/>
                </a:lnTo>
                <a:lnTo>
                  <a:pt x="2396860" y="3715417"/>
                </a:lnTo>
                <a:lnTo>
                  <a:pt x="2349108" y="3692312"/>
                </a:lnTo>
                <a:lnTo>
                  <a:pt x="2304434" y="3666125"/>
                </a:lnTo>
                <a:lnTo>
                  <a:pt x="2258223" y="3638399"/>
                </a:lnTo>
                <a:lnTo>
                  <a:pt x="2212010" y="3613752"/>
                </a:lnTo>
                <a:lnTo>
                  <a:pt x="2165800" y="3589105"/>
                </a:lnTo>
                <a:lnTo>
                  <a:pt x="2119589" y="3570622"/>
                </a:lnTo>
                <a:lnTo>
                  <a:pt x="2071836" y="3558298"/>
                </a:lnTo>
                <a:lnTo>
                  <a:pt x="2024083" y="3552136"/>
                </a:lnTo>
                <a:lnTo>
                  <a:pt x="1973249" y="3552136"/>
                </a:lnTo>
                <a:lnTo>
                  <a:pt x="1920876" y="3555218"/>
                </a:lnTo>
                <a:lnTo>
                  <a:pt x="1868503" y="3561378"/>
                </a:lnTo>
                <a:lnTo>
                  <a:pt x="1816128" y="3569081"/>
                </a:lnTo>
                <a:lnTo>
                  <a:pt x="1763754" y="3575242"/>
                </a:lnTo>
                <a:lnTo>
                  <a:pt x="1711381" y="3579863"/>
                </a:lnTo>
                <a:lnTo>
                  <a:pt x="1662090" y="3578323"/>
                </a:lnTo>
                <a:lnTo>
                  <a:pt x="1614338" y="3572162"/>
                </a:lnTo>
                <a:lnTo>
                  <a:pt x="1568125" y="3558298"/>
                </a:lnTo>
                <a:lnTo>
                  <a:pt x="1529616" y="3538272"/>
                </a:lnTo>
                <a:lnTo>
                  <a:pt x="1492645" y="3512085"/>
                </a:lnTo>
                <a:lnTo>
                  <a:pt x="1460298" y="3481278"/>
                </a:lnTo>
                <a:lnTo>
                  <a:pt x="1427948" y="3445849"/>
                </a:lnTo>
                <a:lnTo>
                  <a:pt x="1398681" y="3408879"/>
                </a:lnTo>
                <a:lnTo>
                  <a:pt x="1369414" y="3370369"/>
                </a:lnTo>
                <a:lnTo>
                  <a:pt x="1340147" y="3331860"/>
                </a:lnTo>
                <a:lnTo>
                  <a:pt x="1310879" y="3294890"/>
                </a:lnTo>
                <a:lnTo>
                  <a:pt x="1280071" y="3259462"/>
                </a:lnTo>
                <a:lnTo>
                  <a:pt x="1244641" y="3228653"/>
                </a:lnTo>
                <a:lnTo>
                  <a:pt x="1210752" y="3200926"/>
                </a:lnTo>
                <a:lnTo>
                  <a:pt x="1172242" y="3179362"/>
                </a:lnTo>
                <a:lnTo>
                  <a:pt x="1130652" y="3160876"/>
                </a:lnTo>
                <a:lnTo>
                  <a:pt x="1085981" y="3145473"/>
                </a:lnTo>
                <a:lnTo>
                  <a:pt x="1039768" y="3131609"/>
                </a:lnTo>
                <a:lnTo>
                  <a:pt x="993558" y="3119286"/>
                </a:lnTo>
                <a:lnTo>
                  <a:pt x="945805" y="3106962"/>
                </a:lnTo>
                <a:lnTo>
                  <a:pt x="901134" y="3093099"/>
                </a:lnTo>
                <a:lnTo>
                  <a:pt x="856461" y="3077695"/>
                </a:lnTo>
                <a:lnTo>
                  <a:pt x="814872" y="3059209"/>
                </a:lnTo>
                <a:lnTo>
                  <a:pt x="777901" y="3036103"/>
                </a:lnTo>
                <a:lnTo>
                  <a:pt x="744012" y="3008376"/>
                </a:lnTo>
                <a:lnTo>
                  <a:pt x="716286" y="2974489"/>
                </a:lnTo>
                <a:lnTo>
                  <a:pt x="693181" y="2937519"/>
                </a:lnTo>
                <a:lnTo>
                  <a:pt x="674695" y="2895927"/>
                </a:lnTo>
                <a:lnTo>
                  <a:pt x="659292" y="2851257"/>
                </a:lnTo>
                <a:lnTo>
                  <a:pt x="645428" y="2806586"/>
                </a:lnTo>
                <a:lnTo>
                  <a:pt x="633104" y="2758833"/>
                </a:lnTo>
                <a:lnTo>
                  <a:pt x="620780" y="2712622"/>
                </a:lnTo>
                <a:lnTo>
                  <a:pt x="606917" y="2666410"/>
                </a:lnTo>
                <a:lnTo>
                  <a:pt x="591513" y="2621737"/>
                </a:lnTo>
                <a:lnTo>
                  <a:pt x="573028" y="2580146"/>
                </a:lnTo>
                <a:lnTo>
                  <a:pt x="551462" y="2541637"/>
                </a:lnTo>
                <a:lnTo>
                  <a:pt x="523737" y="2507748"/>
                </a:lnTo>
                <a:lnTo>
                  <a:pt x="492928" y="2472319"/>
                </a:lnTo>
                <a:lnTo>
                  <a:pt x="457499" y="2441511"/>
                </a:lnTo>
                <a:lnTo>
                  <a:pt x="418988" y="2412245"/>
                </a:lnTo>
                <a:lnTo>
                  <a:pt x="380479" y="2382977"/>
                </a:lnTo>
                <a:lnTo>
                  <a:pt x="341969" y="2353710"/>
                </a:lnTo>
                <a:lnTo>
                  <a:pt x="304999" y="2324441"/>
                </a:lnTo>
                <a:lnTo>
                  <a:pt x="269570" y="2292094"/>
                </a:lnTo>
                <a:lnTo>
                  <a:pt x="238762" y="2259746"/>
                </a:lnTo>
                <a:lnTo>
                  <a:pt x="212576" y="2222776"/>
                </a:lnTo>
                <a:lnTo>
                  <a:pt x="192552" y="2184267"/>
                </a:lnTo>
                <a:lnTo>
                  <a:pt x="178688" y="2138056"/>
                </a:lnTo>
                <a:lnTo>
                  <a:pt x="172526" y="2090303"/>
                </a:lnTo>
                <a:lnTo>
                  <a:pt x="170984" y="2041008"/>
                </a:lnTo>
                <a:lnTo>
                  <a:pt x="175606" y="1988636"/>
                </a:lnTo>
                <a:lnTo>
                  <a:pt x="181768" y="1936263"/>
                </a:lnTo>
                <a:lnTo>
                  <a:pt x="189469" y="1883889"/>
                </a:lnTo>
                <a:lnTo>
                  <a:pt x="195632" y="1831516"/>
                </a:lnTo>
                <a:lnTo>
                  <a:pt x="198713" y="1779143"/>
                </a:lnTo>
                <a:lnTo>
                  <a:pt x="198713" y="1728309"/>
                </a:lnTo>
                <a:lnTo>
                  <a:pt x="192552" y="1680558"/>
                </a:lnTo>
                <a:lnTo>
                  <a:pt x="180228" y="1632805"/>
                </a:lnTo>
                <a:lnTo>
                  <a:pt x="161743" y="1588133"/>
                </a:lnTo>
                <a:lnTo>
                  <a:pt x="138637" y="1541921"/>
                </a:lnTo>
                <a:lnTo>
                  <a:pt x="112449" y="1495711"/>
                </a:lnTo>
                <a:lnTo>
                  <a:pt x="84724" y="1449498"/>
                </a:lnTo>
                <a:lnTo>
                  <a:pt x="58536" y="1404826"/>
                </a:lnTo>
                <a:lnTo>
                  <a:pt x="35429" y="1357075"/>
                </a:lnTo>
                <a:lnTo>
                  <a:pt x="16946" y="1310862"/>
                </a:lnTo>
                <a:lnTo>
                  <a:pt x="4623" y="1263110"/>
                </a:lnTo>
                <a:lnTo>
                  <a:pt x="0" y="1213817"/>
                </a:lnTo>
                <a:lnTo>
                  <a:pt x="4623" y="1164526"/>
                </a:lnTo>
                <a:lnTo>
                  <a:pt x="16946" y="1116774"/>
                </a:lnTo>
                <a:lnTo>
                  <a:pt x="35429" y="1070561"/>
                </a:lnTo>
                <a:lnTo>
                  <a:pt x="58536" y="1022810"/>
                </a:lnTo>
                <a:lnTo>
                  <a:pt x="84724" y="978137"/>
                </a:lnTo>
                <a:lnTo>
                  <a:pt x="112449" y="931927"/>
                </a:lnTo>
                <a:lnTo>
                  <a:pt x="138637" y="885714"/>
                </a:lnTo>
                <a:lnTo>
                  <a:pt x="161743" y="839503"/>
                </a:lnTo>
                <a:lnTo>
                  <a:pt x="180228" y="794830"/>
                </a:lnTo>
                <a:lnTo>
                  <a:pt x="192552" y="747078"/>
                </a:lnTo>
                <a:lnTo>
                  <a:pt x="198713" y="699327"/>
                </a:lnTo>
                <a:lnTo>
                  <a:pt x="198713" y="648494"/>
                </a:lnTo>
                <a:lnTo>
                  <a:pt x="195632" y="596120"/>
                </a:lnTo>
                <a:lnTo>
                  <a:pt x="189469" y="543747"/>
                </a:lnTo>
                <a:lnTo>
                  <a:pt x="181768" y="491372"/>
                </a:lnTo>
                <a:lnTo>
                  <a:pt x="175606" y="438999"/>
                </a:lnTo>
                <a:lnTo>
                  <a:pt x="170984" y="386627"/>
                </a:lnTo>
                <a:lnTo>
                  <a:pt x="172526" y="337334"/>
                </a:lnTo>
                <a:lnTo>
                  <a:pt x="178688" y="289582"/>
                </a:lnTo>
                <a:lnTo>
                  <a:pt x="192552" y="243369"/>
                </a:lnTo>
                <a:lnTo>
                  <a:pt x="212576" y="204861"/>
                </a:lnTo>
                <a:lnTo>
                  <a:pt x="238762" y="167891"/>
                </a:lnTo>
                <a:lnTo>
                  <a:pt x="269570" y="135542"/>
                </a:lnTo>
                <a:lnTo>
                  <a:pt x="304999" y="103195"/>
                </a:lnTo>
                <a:lnTo>
                  <a:pt x="341969" y="73925"/>
                </a:lnTo>
                <a:lnTo>
                  <a:pt x="380479" y="44658"/>
                </a:lnTo>
                <a:lnTo>
                  <a:pt x="418988" y="1539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5FAA0D41-326B-4806-BC2B-BA2783E5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5618" y="0"/>
            <a:ext cx="4166383" cy="3662328"/>
          </a:xfrm>
          <a:custGeom>
            <a:avLst/>
            <a:gdLst>
              <a:gd name="connsiteX0" fmla="*/ 474841 w 4166383"/>
              <a:gd name="connsiteY0" fmla="*/ 0 h 3662328"/>
              <a:gd name="connsiteX1" fmla="*/ 4166383 w 4166383"/>
              <a:gd name="connsiteY1" fmla="*/ 0 h 3662328"/>
              <a:gd name="connsiteX2" fmla="*/ 4166383 w 4166383"/>
              <a:gd name="connsiteY2" fmla="*/ 2960939 h 3662328"/>
              <a:gd name="connsiteX3" fmla="*/ 4152224 w 4166383"/>
              <a:gd name="connsiteY3" fmla="*/ 2972523 h 3662328"/>
              <a:gd name="connsiteX4" fmla="*/ 4116543 w 4166383"/>
              <a:gd name="connsiteY4" fmla="*/ 2994823 h 3662328"/>
              <a:gd name="connsiteX5" fmla="*/ 4076403 w 4166383"/>
              <a:gd name="connsiteY5" fmla="*/ 3012663 h 3662328"/>
              <a:gd name="connsiteX6" fmla="*/ 4033291 w 4166383"/>
              <a:gd name="connsiteY6" fmla="*/ 3027530 h 3662328"/>
              <a:gd name="connsiteX7" fmla="*/ 3990179 w 4166383"/>
              <a:gd name="connsiteY7" fmla="*/ 3040909 h 3662328"/>
              <a:gd name="connsiteX8" fmla="*/ 3944092 w 4166383"/>
              <a:gd name="connsiteY8" fmla="*/ 3052803 h 3662328"/>
              <a:gd name="connsiteX9" fmla="*/ 3899491 w 4166383"/>
              <a:gd name="connsiteY9" fmla="*/ 3064697 h 3662328"/>
              <a:gd name="connsiteX10" fmla="*/ 3854893 w 4166383"/>
              <a:gd name="connsiteY10" fmla="*/ 3078077 h 3662328"/>
              <a:gd name="connsiteX11" fmla="*/ 3811781 w 4166383"/>
              <a:gd name="connsiteY11" fmla="*/ 3092943 h 3662328"/>
              <a:gd name="connsiteX12" fmla="*/ 3771641 w 4166383"/>
              <a:gd name="connsiteY12" fmla="*/ 3110783 h 3662328"/>
              <a:gd name="connsiteX13" fmla="*/ 3734475 w 4166383"/>
              <a:gd name="connsiteY13" fmla="*/ 3131595 h 3662328"/>
              <a:gd name="connsiteX14" fmla="*/ 3701768 w 4166383"/>
              <a:gd name="connsiteY14" fmla="*/ 3158355 h 3662328"/>
              <a:gd name="connsiteX15" fmla="*/ 3667575 w 4166383"/>
              <a:gd name="connsiteY15" fmla="*/ 3188088 h 3662328"/>
              <a:gd name="connsiteX16" fmla="*/ 3637841 w 4166383"/>
              <a:gd name="connsiteY16" fmla="*/ 3222281 h 3662328"/>
              <a:gd name="connsiteX17" fmla="*/ 3609595 w 4166383"/>
              <a:gd name="connsiteY17" fmla="*/ 3257961 h 3662328"/>
              <a:gd name="connsiteX18" fmla="*/ 3581349 w 4166383"/>
              <a:gd name="connsiteY18" fmla="*/ 3295126 h 3662328"/>
              <a:gd name="connsiteX19" fmla="*/ 3553102 w 4166383"/>
              <a:gd name="connsiteY19" fmla="*/ 3332293 h 3662328"/>
              <a:gd name="connsiteX20" fmla="*/ 3524856 w 4166383"/>
              <a:gd name="connsiteY20" fmla="*/ 3367972 h 3662328"/>
              <a:gd name="connsiteX21" fmla="*/ 3493636 w 4166383"/>
              <a:gd name="connsiteY21" fmla="*/ 3402165 h 3662328"/>
              <a:gd name="connsiteX22" fmla="*/ 3462416 w 4166383"/>
              <a:gd name="connsiteY22" fmla="*/ 3431897 h 3662328"/>
              <a:gd name="connsiteX23" fmla="*/ 3426738 w 4166383"/>
              <a:gd name="connsiteY23" fmla="*/ 3457171 h 3662328"/>
              <a:gd name="connsiteX24" fmla="*/ 3389571 w 4166383"/>
              <a:gd name="connsiteY24" fmla="*/ 3476498 h 3662328"/>
              <a:gd name="connsiteX25" fmla="*/ 3344970 w 4166383"/>
              <a:gd name="connsiteY25" fmla="*/ 3489878 h 3662328"/>
              <a:gd name="connsiteX26" fmla="*/ 3298883 w 4166383"/>
              <a:gd name="connsiteY26" fmla="*/ 3495825 h 3662328"/>
              <a:gd name="connsiteX27" fmla="*/ 3251312 w 4166383"/>
              <a:gd name="connsiteY27" fmla="*/ 3497311 h 3662328"/>
              <a:gd name="connsiteX28" fmla="*/ 3200765 w 4166383"/>
              <a:gd name="connsiteY28" fmla="*/ 3492850 h 3662328"/>
              <a:gd name="connsiteX29" fmla="*/ 3150219 w 4166383"/>
              <a:gd name="connsiteY29" fmla="*/ 3486905 h 3662328"/>
              <a:gd name="connsiteX30" fmla="*/ 3099672 w 4166383"/>
              <a:gd name="connsiteY30" fmla="*/ 3479470 h 3662328"/>
              <a:gd name="connsiteX31" fmla="*/ 3049127 w 4166383"/>
              <a:gd name="connsiteY31" fmla="*/ 3473525 h 3662328"/>
              <a:gd name="connsiteX32" fmla="*/ 2998579 w 4166383"/>
              <a:gd name="connsiteY32" fmla="*/ 3470551 h 3662328"/>
              <a:gd name="connsiteX33" fmla="*/ 2949520 w 4166383"/>
              <a:gd name="connsiteY33" fmla="*/ 3470551 h 3662328"/>
              <a:gd name="connsiteX34" fmla="*/ 2903435 w 4166383"/>
              <a:gd name="connsiteY34" fmla="*/ 3476498 h 3662328"/>
              <a:gd name="connsiteX35" fmla="*/ 2855862 w 4166383"/>
              <a:gd name="connsiteY35" fmla="*/ 3488392 h 3662328"/>
              <a:gd name="connsiteX36" fmla="*/ 2812749 w 4166383"/>
              <a:gd name="connsiteY36" fmla="*/ 3506230 h 3662328"/>
              <a:gd name="connsiteX37" fmla="*/ 2768149 w 4166383"/>
              <a:gd name="connsiteY37" fmla="*/ 3530017 h 3662328"/>
              <a:gd name="connsiteX38" fmla="*/ 2723551 w 4166383"/>
              <a:gd name="connsiteY38" fmla="*/ 3553804 h 3662328"/>
              <a:gd name="connsiteX39" fmla="*/ 2678950 w 4166383"/>
              <a:gd name="connsiteY39" fmla="*/ 3580563 h 3662328"/>
              <a:gd name="connsiteX40" fmla="*/ 2635836 w 4166383"/>
              <a:gd name="connsiteY40" fmla="*/ 3605836 h 3662328"/>
              <a:gd name="connsiteX41" fmla="*/ 2589751 w 4166383"/>
              <a:gd name="connsiteY41" fmla="*/ 3628136 h 3662328"/>
              <a:gd name="connsiteX42" fmla="*/ 2545151 w 4166383"/>
              <a:gd name="connsiteY42" fmla="*/ 3645976 h 3662328"/>
              <a:gd name="connsiteX43" fmla="*/ 2499064 w 4166383"/>
              <a:gd name="connsiteY43" fmla="*/ 3657869 h 3662328"/>
              <a:gd name="connsiteX44" fmla="*/ 2451493 w 4166383"/>
              <a:gd name="connsiteY44" fmla="*/ 3662328 h 3662328"/>
              <a:gd name="connsiteX45" fmla="*/ 2403920 w 4166383"/>
              <a:gd name="connsiteY45" fmla="*/ 3657869 h 3662328"/>
              <a:gd name="connsiteX46" fmla="*/ 2357833 w 4166383"/>
              <a:gd name="connsiteY46" fmla="*/ 3645976 h 3662328"/>
              <a:gd name="connsiteX47" fmla="*/ 2313235 w 4166383"/>
              <a:gd name="connsiteY47" fmla="*/ 3628136 h 3662328"/>
              <a:gd name="connsiteX48" fmla="*/ 2267148 w 4166383"/>
              <a:gd name="connsiteY48" fmla="*/ 3605836 h 3662328"/>
              <a:gd name="connsiteX49" fmla="*/ 2224034 w 4166383"/>
              <a:gd name="connsiteY49" fmla="*/ 3580563 h 3662328"/>
              <a:gd name="connsiteX50" fmla="*/ 2179435 w 4166383"/>
              <a:gd name="connsiteY50" fmla="*/ 3553804 h 3662328"/>
              <a:gd name="connsiteX51" fmla="*/ 2134835 w 4166383"/>
              <a:gd name="connsiteY51" fmla="*/ 3530017 h 3662328"/>
              <a:gd name="connsiteX52" fmla="*/ 2090236 w 4166383"/>
              <a:gd name="connsiteY52" fmla="*/ 3506230 h 3662328"/>
              <a:gd name="connsiteX53" fmla="*/ 2045637 w 4166383"/>
              <a:gd name="connsiteY53" fmla="*/ 3488392 h 3662328"/>
              <a:gd name="connsiteX54" fmla="*/ 1999551 w 4166383"/>
              <a:gd name="connsiteY54" fmla="*/ 3476498 h 3662328"/>
              <a:gd name="connsiteX55" fmla="*/ 1953464 w 4166383"/>
              <a:gd name="connsiteY55" fmla="*/ 3470551 h 3662328"/>
              <a:gd name="connsiteX56" fmla="*/ 1904403 w 4166383"/>
              <a:gd name="connsiteY56" fmla="*/ 3470551 h 3662328"/>
              <a:gd name="connsiteX57" fmla="*/ 1853857 w 4166383"/>
              <a:gd name="connsiteY57" fmla="*/ 3473525 h 3662328"/>
              <a:gd name="connsiteX58" fmla="*/ 1803312 w 4166383"/>
              <a:gd name="connsiteY58" fmla="*/ 3479470 h 3662328"/>
              <a:gd name="connsiteX59" fmla="*/ 1752765 w 4166383"/>
              <a:gd name="connsiteY59" fmla="*/ 3486905 h 3662328"/>
              <a:gd name="connsiteX60" fmla="*/ 1702217 w 4166383"/>
              <a:gd name="connsiteY60" fmla="*/ 3492850 h 3662328"/>
              <a:gd name="connsiteX61" fmla="*/ 1651672 w 4166383"/>
              <a:gd name="connsiteY61" fmla="*/ 3497311 h 3662328"/>
              <a:gd name="connsiteX62" fmla="*/ 1604101 w 4166383"/>
              <a:gd name="connsiteY62" fmla="*/ 3495825 h 3662328"/>
              <a:gd name="connsiteX63" fmla="*/ 1558015 w 4166383"/>
              <a:gd name="connsiteY63" fmla="*/ 3489878 h 3662328"/>
              <a:gd name="connsiteX64" fmla="*/ 1513414 w 4166383"/>
              <a:gd name="connsiteY64" fmla="*/ 3476498 h 3662328"/>
              <a:gd name="connsiteX65" fmla="*/ 1476248 w 4166383"/>
              <a:gd name="connsiteY65" fmla="*/ 3457171 h 3662328"/>
              <a:gd name="connsiteX66" fmla="*/ 1440567 w 4166383"/>
              <a:gd name="connsiteY66" fmla="*/ 3431897 h 3662328"/>
              <a:gd name="connsiteX67" fmla="*/ 1409349 w 4166383"/>
              <a:gd name="connsiteY67" fmla="*/ 3402165 h 3662328"/>
              <a:gd name="connsiteX68" fmla="*/ 1378128 w 4166383"/>
              <a:gd name="connsiteY68" fmla="*/ 3367972 h 3662328"/>
              <a:gd name="connsiteX69" fmla="*/ 1349882 w 4166383"/>
              <a:gd name="connsiteY69" fmla="*/ 3332293 h 3662328"/>
              <a:gd name="connsiteX70" fmla="*/ 1321636 w 4166383"/>
              <a:gd name="connsiteY70" fmla="*/ 3295126 h 3662328"/>
              <a:gd name="connsiteX71" fmla="*/ 1293389 w 4166383"/>
              <a:gd name="connsiteY71" fmla="*/ 3257961 h 3662328"/>
              <a:gd name="connsiteX72" fmla="*/ 1265143 w 4166383"/>
              <a:gd name="connsiteY72" fmla="*/ 3222281 h 3662328"/>
              <a:gd name="connsiteX73" fmla="*/ 1235409 w 4166383"/>
              <a:gd name="connsiteY73" fmla="*/ 3188088 h 3662328"/>
              <a:gd name="connsiteX74" fmla="*/ 1201216 w 4166383"/>
              <a:gd name="connsiteY74" fmla="*/ 3158355 h 3662328"/>
              <a:gd name="connsiteX75" fmla="*/ 1168509 w 4166383"/>
              <a:gd name="connsiteY75" fmla="*/ 3131595 h 3662328"/>
              <a:gd name="connsiteX76" fmla="*/ 1131343 w 4166383"/>
              <a:gd name="connsiteY76" fmla="*/ 3110783 h 3662328"/>
              <a:gd name="connsiteX77" fmla="*/ 1091204 w 4166383"/>
              <a:gd name="connsiteY77" fmla="*/ 3092943 h 3662328"/>
              <a:gd name="connsiteX78" fmla="*/ 1048091 w 4166383"/>
              <a:gd name="connsiteY78" fmla="*/ 3078077 h 3662328"/>
              <a:gd name="connsiteX79" fmla="*/ 1003491 w 4166383"/>
              <a:gd name="connsiteY79" fmla="*/ 3064697 h 3662328"/>
              <a:gd name="connsiteX80" fmla="*/ 958893 w 4166383"/>
              <a:gd name="connsiteY80" fmla="*/ 3052803 h 3662328"/>
              <a:gd name="connsiteX81" fmla="*/ 912806 w 4166383"/>
              <a:gd name="connsiteY81" fmla="*/ 3040909 h 3662328"/>
              <a:gd name="connsiteX82" fmla="*/ 869693 w 4166383"/>
              <a:gd name="connsiteY82" fmla="*/ 3027530 h 3662328"/>
              <a:gd name="connsiteX83" fmla="*/ 826579 w 4166383"/>
              <a:gd name="connsiteY83" fmla="*/ 3012663 h 3662328"/>
              <a:gd name="connsiteX84" fmla="*/ 786441 w 4166383"/>
              <a:gd name="connsiteY84" fmla="*/ 2994823 h 3662328"/>
              <a:gd name="connsiteX85" fmla="*/ 750760 w 4166383"/>
              <a:gd name="connsiteY85" fmla="*/ 2972523 h 3662328"/>
              <a:gd name="connsiteX86" fmla="*/ 718053 w 4166383"/>
              <a:gd name="connsiteY86" fmla="*/ 2945763 h 3662328"/>
              <a:gd name="connsiteX87" fmla="*/ 691295 w 4166383"/>
              <a:gd name="connsiteY87" fmla="*/ 2913058 h 3662328"/>
              <a:gd name="connsiteX88" fmla="*/ 668996 w 4166383"/>
              <a:gd name="connsiteY88" fmla="*/ 2877378 h 3662328"/>
              <a:gd name="connsiteX89" fmla="*/ 651155 w 4166383"/>
              <a:gd name="connsiteY89" fmla="*/ 2837238 h 3662328"/>
              <a:gd name="connsiteX90" fmla="*/ 636289 w 4166383"/>
              <a:gd name="connsiteY90" fmla="*/ 2794126 h 3662328"/>
              <a:gd name="connsiteX91" fmla="*/ 622909 w 4166383"/>
              <a:gd name="connsiteY91" fmla="*/ 2751014 h 3662328"/>
              <a:gd name="connsiteX92" fmla="*/ 611016 w 4166383"/>
              <a:gd name="connsiteY92" fmla="*/ 2704927 h 3662328"/>
              <a:gd name="connsiteX93" fmla="*/ 599122 w 4166383"/>
              <a:gd name="connsiteY93" fmla="*/ 2660328 h 3662328"/>
              <a:gd name="connsiteX94" fmla="*/ 585742 w 4166383"/>
              <a:gd name="connsiteY94" fmla="*/ 2615729 h 3662328"/>
              <a:gd name="connsiteX95" fmla="*/ 570876 w 4166383"/>
              <a:gd name="connsiteY95" fmla="*/ 2572614 h 3662328"/>
              <a:gd name="connsiteX96" fmla="*/ 553035 w 4166383"/>
              <a:gd name="connsiteY96" fmla="*/ 2532474 h 3662328"/>
              <a:gd name="connsiteX97" fmla="*/ 532222 w 4166383"/>
              <a:gd name="connsiteY97" fmla="*/ 2495309 h 3662328"/>
              <a:gd name="connsiteX98" fmla="*/ 505464 w 4166383"/>
              <a:gd name="connsiteY98" fmla="*/ 2462603 h 3662328"/>
              <a:gd name="connsiteX99" fmla="*/ 475730 w 4166383"/>
              <a:gd name="connsiteY99" fmla="*/ 2428409 h 3662328"/>
              <a:gd name="connsiteX100" fmla="*/ 441537 w 4166383"/>
              <a:gd name="connsiteY100" fmla="*/ 2398677 h 3662328"/>
              <a:gd name="connsiteX101" fmla="*/ 404369 w 4166383"/>
              <a:gd name="connsiteY101" fmla="*/ 2370431 h 3662328"/>
              <a:gd name="connsiteX102" fmla="*/ 367204 w 4166383"/>
              <a:gd name="connsiteY102" fmla="*/ 2342185 h 3662328"/>
              <a:gd name="connsiteX103" fmla="*/ 330038 w 4166383"/>
              <a:gd name="connsiteY103" fmla="*/ 2313939 h 3662328"/>
              <a:gd name="connsiteX104" fmla="*/ 294358 w 4166383"/>
              <a:gd name="connsiteY104" fmla="*/ 2285691 h 3662328"/>
              <a:gd name="connsiteX105" fmla="*/ 260165 w 4166383"/>
              <a:gd name="connsiteY105" fmla="*/ 2254473 h 3662328"/>
              <a:gd name="connsiteX106" fmla="*/ 230432 w 4166383"/>
              <a:gd name="connsiteY106" fmla="*/ 2223253 h 3662328"/>
              <a:gd name="connsiteX107" fmla="*/ 205160 w 4166383"/>
              <a:gd name="connsiteY107" fmla="*/ 2187573 h 3662328"/>
              <a:gd name="connsiteX108" fmla="*/ 185834 w 4166383"/>
              <a:gd name="connsiteY108" fmla="*/ 2150408 h 3662328"/>
              <a:gd name="connsiteX109" fmla="*/ 172453 w 4166383"/>
              <a:gd name="connsiteY109" fmla="*/ 2105809 h 3662328"/>
              <a:gd name="connsiteX110" fmla="*/ 166507 w 4166383"/>
              <a:gd name="connsiteY110" fmla="*/ 2059722 h 3662328"/>
              <a:gd name="connsiteX111" fmla="*/ 165019 w 4166383"/>
              <a:gd name="connsiteY111" fmla="*/ 2012148 h 3662328"/>
              <a:gd name="connsiteX112" fmla="*/ 169479 w 4166383"/>
              <a:gd name="connsiteY112" fmla="*/ 1961602 h 3662328"/>
              <a:gd name="connsiteX113" fmla="*/ 175426 w 4166383"/>
              <a:gd name="connsiteY113" fmla="*/ 1911057 h 3662328"/>
              <a:gd name="connsiteX114" fmla="*/ 182859 w 4166383"/>
              <a:gd name="connsiteY114" fmla="*/ 1860510 h 3662328"/>
              <a:gd name="connsiteX115" fmla="*/ 188806 w 4166383"/>
              <a:gd name="connsiteY115" fmla="*/ 1809964 h 3662328"/>
              <a:gd name="connsiteX116" fmla="*/ 191780 w 4166383"/>
              <a:gd name="connsiteY116" fmla="*/ 1759419 h 3662328"/>
              <a:gd name="connsiteX117" fmla="*/ 191780 w 4166383"/>
              <a:gd name="connsiteY117" fmla="*/ 1710358 h 3662328"/>
              <a:gd name="connsiteX118" fmla="*/ 185834 w 4166383"/>
              <a:gd name="connsiteY118" fmla="*/ 1664274 h 3662328"/>
              <a:gd name="connsiteX119" fmla="*/ 173940 w 4166383"/>
              <a:gd name="connsiteY119" fmla="*/ 1618187 h 3662328"/>
              <a:gd name="connsiteX120" fmla="*/ 156100 w 4166383"/>
              <a:gd name="connsiteY120" fmla="*/ 1575073 h 3662328"/>
              <a:gd name="connsiteX121" fmla="*/ 133800 w 4166383"/>
              <a:gd name="connsiteY121" fmla="*/ 1530474 h 3662328"/>
              <a:gd name="connsiteX122" fmla="*/ 108526 w 4166383"/>
              <a:gd name="connsiteY122" fmla="*/ 1485876 h 3662328"/>
              <a:gd name="connsiteX123" fmla="*/ 81768 w 4166383"/>
              <a:gd name="connsiteY123" fmla="*/ 1441276 h 3662328"/>
              <a:gd name="connsiteX124" fmla="*/ 56494 w 4166383"/>
              <a:gd name="connsiteY124" fmla="*/ 1398162 h 3662328"/>
              <a:gd name="connsiteX125" fmla="*/ 34193 w 4166383"/>
              <a:gd name="connsiteY125" fmla="*/ 1352077 h 3662328"/>
              <a:gd name="connsiteX126" fmla="*/ 16355 w 4166383"/>
              <a:gd name="connsiteY126" fmla="*/ 1307477 h 3662328"/>
              <a:gd name="connsiteX127" fmla="*/ 4461 w 4166383"/>
              <a:gd name="connsiteY127" fmla="*/ 1261390 h 3662328"/>
              <a:gd name="connsiteX128" fmla="*/ 0 w 4166383"/>
              <a:gd name="connsiteY128" fmla="*/ 1213817 h 3662328"/>
              <a:gd name="connsiteX129" fmla="*/ 4461 w 4166383"/>
              <a:gd name="connsiteY129" fmla="*/ 1166246 h 3662328"/>
              <a:gd name="connsiteX130" fmla="*/ 16355 w 4166383"/>
              <a:gd name="connsiteY130" fmla="*/ 1120160 h 3662328"/>
              <a:gd name="connsiteX131" fmla="*/ 34193 w 4166383"/>
              <a:gd name="connsiteY131" fmla="*/ 1075560 h 3662328"/>
              <a:gd name="connsiteX132" fmla="*/ 56494 w 4166383"/>
              <a:gd name="connsiteY132" fmla="*/ 1029475 h 3662328"/>
              <a:gd name="connsiteX133" fmla="*/ 81768 w 4166383"/>
              <a:gd name="connsiteY133" fmla="*/ 986360 h 3662328"/>
              <a:gd name="connsiteX134" fmla="*/ 108526 w 4166383"/>
              <a:gd name="connsiteY134" fmla="*/ 941762 h 3662328"/>
              <a:gd name="connsiteX135" fmla="*/ 133800 w 4166383"/>
              <a:gd name="connsiteY135" fmla="*/ 897162 h 3662328"/>
              <a:gd name="connsiteX136" fmla="*/ 156100 w 4166383"/>
              <a:gd name="connsiteY136" fmla="*/ 852563 h 3662328"/>
              <a:gd name="connsiteX137" fmla="*/ 173940 w 4166383"/>
              <a:gd name="connsiteY137" fmla="*/ 809449 h 3662328"/>
              <a:gd name="connsiteX138" fmla="*/ 185834 w 4166383"/>
              <a:gd name="connsiteY138" fmla="*/ 763363 h 3662328"/>
              <a:gd name="connsiteX139" fmla="*/ 191780 w 4166383"/>
              <a:gd name="connsiteY139" fmla="*/ 717278 h 3662328"/>
              <a:gd name="connsiteX140" fmla="*/ 191780 w 4166383"/>
              <a:gd name="connsiteY140" fmla="*/ 668219 h 3662328"/>
              <a:gd name="connsiteX141" fmla="*/ 188806 w 4166383"/>
              <a:gd name="connsiteY141" fmla="*/ 617672 h 3662328"/>
              <a:gd name="connsiteX142" fmla="*/ 182859 w 4166383"/>
              <a:gd name="connsiteY142" fmla="*/ 567126 h 3662328"/>
              <a:gd name="connsiteX143" fmla="*/ 175426 w 4166383"/>
              <a:gd name="connsiteY143" fmla="*/ 516579 h 3662328"/>
              <a:gd name="connsiteX144" fmla="*/ 169479 w 4166383"/>
              <a:gd name="connsiteY144" fmla="*/ 466034 h 3662328"/>
              <a:gd name="connsiteX145" fmla="*/ 165019 w 4166383"/>
              <a:gd name="connsiteY145" fmla="*/ 415488 h 3662328"/>
              <a:gd name="connsiteX146" fmla="*/ 166507 w 4166383"/>
              <a:gd name="connsiteY146" fmla="*/ 367916 h 3662328"/>
              <a:gd name="connsiteX147" fmla="*/ 172453 w 4166383"/>
              <a:gd name="connsiteY147" fmla="*/ 321830 h 3662328"/>
              <a:gd name="connsiteX148" fmla="*/ 185834 w 4166383"/>
              <a:gd name="connsiteY148" fmla="*/ 277229 h 3662328"/>
              <a:gd name="connsiteX149" fmla="*/ 205160 w 4166383"/>
              <a:gd name="connsiteY149" fmla="*/ 240064 h 3662328"/>
              <a:gd name="connsiteX150" fmla="*/ 230432 w 4166383"/>
              <a:gd name="connsiteY150" fmla="*/ 204384 h 3662328"/>
              <a:gd name="connsiteX151" fmla="*/ 260165 w 4166383"/>
              <a:gd name="connsiteY151" fmla="*/ 173164 h 3662328"/>
              <a:gd name="connsiteX152" fmla="*/ 294358 w 4166383"/>
              <a:gd name="connsiteY152" fmla="*/ 141946 h 3662328"/>
              <a:gd name="connsiteX153" fmla="*/ 330038 w 4166383"/>
              <a:gd name="connsiteY153" fmla="*/ 113697 h 3662328"/>
              <a:gd name="connsiteX154" fmla="*/ 367204 w 4166383"/>
              <a:gd name="connsiteY154" fmla="*/ 85451 h 3662328"/>
              <a:gd name="connsiteX155" fmla="*/ 404369 w 4166383"/>
              <a:gd name="connsiteY155" fmla="*/ 57205 h 3662328"/>
              <a:gd name="connsiteX156" fmla="*/ 441537 w 4166383"/>
              <a:gd name="connsiteY156" fmla="*/ 28959 h 366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4166383" h="3662328">
                <a:moveTo>
                  <a:pt x="474841" y="0"/>
                </a:moveTo>
                <a:lnTo>
                  <a:pt x="4166383" y="0"/>
                </a:lnTo>
                <a:lnTo>
                  <a:pt x="4166383" y="2960939"/>
                </a:lnTo>
                <a:lnTo>
                  <a:pt x="4152224" y="2972523"/>
                </a:lnTo>
                <a:lnTo>
                  <a:pt x="4116543" y="2994823"/>
                </a:lnTo>
                <a:lnTo>
                  <a:pt x="4076403" y="3012663"/>
                </a:lnTo>
                <a:lnTo>
                  <a:pt x="4033291" y="3027530"/>
                </a:lnTo>
                <a:lnTo>
                  <a:pt x="3990179" y="3040909"/>
                </a:lnTo>
                <a:lnTo>
                  <a:pt x="3944092" y="3052803"/>
                </a:lnTo>
                <a:lnTo>
                  <a:pt x="3899491" y="3064697"/>
                </a:lnTo>
                <a:lnTo>
                  <a:pt x="3854893" y="3078077"/>
                </a:lnTo>
                <a:lnTo>
                  <a:pt x="3811781" y="3092943"/>
                </a:lnTo>
                <a:lnTo>
                  <a:pt x="3771641" y="3110783"/>
                </a:lnTo>
                <a:lnTo>
                  <a:pt x="3734475" y="3131595"/>
                </a:lnTo>
                <a:lnTo>
                  <a:pt x="3701768" y="3158355"/>
                </a:lnTo>
                <a:lnTo>
                  <a:pt x="3667575" y="3188088"/>
                </a:lnTo>
                <a:lnTo>
                  <a:pt x="3637841" y="3222281"/>
                </a:lnTo>
                <a:lnTo>
                  <a:pt x="3609595" y="3257961"/>
                </a:lnTo>
                <a:lnTo>
                  <a:pt x="3581349" y="3295126"/>
                </a:lnTo>
                <a:lnTo>
                  <a:pt x="3553102" y="3332293"/>
                </a:lnTo>
                <a:lnTo>
                  <a:pt x="3524856" y="3367972"/>
                </a:lnTo>
                <a:lnTo>
                  <a:pt x="3493636" y="3402165"/>
                </a:lnTo>
                <a:lnTo>
                  <a:pt x="3462416" y="3431897"/>
                </a:lnTo>
                <a:lnTo>
                  <a:pt x="3426738" y="3457171"/>
                </a:lnTo>
                <a:lnTo>
                  <a:pt x="3389571" y="3476498"/>
                </a:lnTo>
                <a:lnTo>
                  <a:pt x="3344970" y="3489878"/>
                </a:lnTo>
                <a:lnTo>
                  <a:pt x="3298883" y="3495825"/>
                </a:lnTo>
                <a:lnTo>
                  <a:pt x="3251312" y="3497311"/>
                </a:lnTo>
                <a:lnTo>
                  <a:pt x="3200765" y="3492850"/>
                </a:lnTo>
                <a:lnTo>
                  <a:pt x="3150219" y="3486905"/>
                </a:lnTo>
                <a:lnTo>
                  <a:pt x="3099672" y="3479470"/>
                </a:lnTo>
                <a:lnTo>
                  <a:pt x="3049127" y="3473525"/>
                </a:lnTo>
                <a:lnTo>
                  <a:pt x="2998579" y="3470551"/>
                </a:lnTo>
                <a:lnTo>
                  <a:pt x="2949520" y="3470551"/>
                </a:lnTo>
                <a:lnTo>
                  <a:pt x="2903435" y="3476498"/>
                </a:lnTo>
                <a:lnTo>
                  <a:pt x="2855862" y="3488392"/>
                </a:lnTo>
                <a:lnTo>
                  <a:pt x="2812749" y="3506230"/>
                </a:lnTo>
                <a:lnTo>
                  <a:pt x="2768149" y="3530017"/>
                </a:lnTo>
                <a:lnTo>
                  <a:pt x="2723551" y="3553804"/>
                </a:lnTo>
                <a:lnTo>
                  <a:pt x="2678950" y="3580563"/>
                </a:lnTo>
                <a:lnTo>
                  <a:pt x="2635836" y="3605836"/>
                </a:lnTo>
                <a:lnTo>
                  <a:pt x="2589751" y="3628136"/>
                </a:lnTo>
                <a:lnTo>
                  <a:pt x="2545151" y="3645976"/>
                </a:lnTo>
                <a:lnTo>
                  <a:pt x="2499064" y="3657869"/>
                </a:lnTo>
                <a:lnTo>
                  <a:pt x="2451493" y="3662328"/>
                </a:lnTo>
                <a:lnTo>
                  <a:pt x="2403920" y="3657869"/>
                </a:lnTo>
                <a:lnTo>
                  <a:pt x="2357833" y="3645976"/>
                </a:lnTo>
                <a:lnTo>
                  <a:pt x="2313235" y="3628136"/>
                </a:lnTo>
                <a:lnTo>
                  <a:pt x="2267148" y="3605836"/>
                </a:lnTo>
                <a:lnTo>
                  <a:pt x="2224034" y="3580563"/>
                </a:lnTo>
                <a:lnTo>
                  <a:pt x="2179435" y="3553804"/>
                </a:lnTo>
                <a:lnTo>
                  <a:pt x="2134835" y="3530017"/>
                </a:lnTo>
                <a:lnTo>
                  <a:pt x="2090236" y="3506230"/>
                </a:lnTo>
                <a:lnTo>
                  <a:pt x="2045637" y="3488392"/>
                </a:lnTo>
                <a:lnTo>
                  <a:pt x="1999551" y="3476498"/>
                </a:lnTo>
                <a:lnTo>
                  <a:pt x="1953464" y="3470551"/>
                </a:lnTo>
                <a:lnTo>
                  <a:pt x="1904403" y="3470551"/>
                </a:lnTo>
                <a:lnTo>
                  <a:pt x="1853857" y="3473525"/>
                </a:lnTo>
                <a:lnTo>
                  <a:pt x="1803312" y="3479470"/>
                </a:lnTo>
                <a:lnTo>
                  <a:pt x="1752765" y="3486905"/>
                </a:lnTo>
                <a:lnTo>
                  <a:pt x="1702217" y="3492850"/>
                </a:lnTo>
                <a:lnTo>
                  <a:pt x="1651672" y="3497311"/>
                </a:lnTo>
                <a:lnTo>
                  <a:pt x="1604101" y="3495825"/>
                </a:lnTo>
                <a:lnTo>
                  <a:pt x="1558015" y="3489878"/>
                </a:lnTo>
                <a:lnTo>
                  <a:pt x="1513414" y="3476498"/>
                </a:lnTo>
                <a:lnTo>
                  <a:pt x="1476248" y="3457171"/>
                </a:lnTo>
                <a:lnTo>
                  <a:pt x="1440567" y="3431897"/>
                </a:lnTo>
                <a:lnTo>
                  <a:pt x="1409349" y="3402165"/>
                </a:lnTo>
                <a:lnTo>
                  <a:pt x="1378128" y="3367972"/>
                </a:lnTo>
                <a:lnTo>
                  <a:pt x="1349882" y="3332293"/>
                </a:lnTo>
                <a:lnTo>
                  <a:pt x="1321636" y="3295126"/>
                </a:lnTo>
                <a:lnTo>
                  <a:pt x="1293389" y="3257961"/>
                </a:lnTo>
                <a:lnTo>
                  <a:pt x="1265143" y="3222281"/>
                </a:lnTo>
                <a:lnTo>
                  <a:pt x="1235409" y="3188088"/>
                </a:lnTo>
                <a:lnTo>
                  <a:pt x="1201216" y="3158355"/>
                </a:lnTo>
                <a:lnTo>
                  <a:pt x="1168509" y="3131595"/>
                </a:lnTo>
                <a:lnTo>
                  <a:pt x="1131343" y="3110783"/>
                </a:lnTo>
                <a:lnTo>
                  <a:pt x="1091204" y="3092943"/>
                </a:lnTo>
                <a:lnTo>
                  <a:pt x="1048091" y="3078077"/>
                </a:lnTo>
                <a:lnTo>
                  <a:pt x="1003491" y="3064697"/>
                </a:lnTo>
                <a:lnTo>
                  <a:pt x="958893" y="3052803"/>
                </a:lnTo>
                <a:lnTo>
                  <a:pt x="912806" y="3040909"/>
                </a:lnTo>
                <a:lnTo>
                  <a:pt x="869693" y="3027530"/>
                </a:lnTo>
                <a:lnTo>
                  <a:pt x="826579" y="3012663"/>
                </a:lnTo>
                <a:lnTo>
                  <a:pt x="786441" y="2994823"/>
                </a:lnTo>
                <a:lnTo>
                  <a:pt x="750760" y="2972523"/>
                </a:lnTo>
                <a:lnTo>
                  <a:pt x="718053" y="2945763"/>
                </a:lnTo>
                <a:lnTo>
                  <a:pt x="691295" y="2913058"/>
                </a:lnTo>
                <a:lnTo>
                  <a:pt x="668996" y="2877378"/>
                </a:lnTo>
                <a:lnTo>
                  <a:pt x="651155" y="2837238"/>
                </a:lnTo>
                <a:lnTo>
                  <a:pt x="636289" y="2794126"/>
                </a:lnTo>
                <a:lnTo>
                  <a:pt x="622909" y="2751014"/>
                </a:lnTo>
                <a:lnTo>
                  <a:pt x="611016" y="2704927"/>
                </a:lnTo>
                <a:lnTo>
                  <a:pt x="599122" y="2660328"/>
                </a:lnTo>
                <a:lnTo>
                  <a:pt x="585742" y="2615729"/>
                </a:lnTo>
                <a:lnTo>
                  <a:pt x="570876" y="2572614"/>
                </a:lnTo>
                <a:lnTo>
                  <a:pt x="553035" y="2532474"/>
                </a:lnTo>
                <a:lnTo>
                  <a:pt x="532222" y="2495309"/>
                </a:lnTo>
                <a:lnTo>
                  <a:pt x="505464" y="2462603"/>
                </a:lnTo>
                <a:lnTo>
                  <a:pt x="475730" y="2428409"/>
                </a:lnTo>
                <a:lnTo>
                  <a:pt x="441537" y="2398677"/>
                </a:lnTo>
                <a:lnTo>
                  <a:pt x="404369" y="2370431"/>
                </a:lnTo>
                <a:lnTo>
                  <a:pt x="367204" y="2342185"/>
                </a:lnTo>
                <a:lnTo>
                  <a:pt x="330038" y="2313939"/>
                </a:lnTo>
                <a:lnTo>
                  <a:pt x="294358" y="2285691"/>
                </a:lnTo>
                <a:lnTo>
                  <a:pt x="260165" y="2254473"/>
                </a:lnTo>
                <a:lnTo>
                  <a:pt x="230432" y="2223253"/>
                </a:lnTo>
                <a:lnTo>
                  <a:pt x="205160" y="2187573"/>
                </a:lnTo>
                <a:lnTo>
                  <a:pt x="185834" y="2150408"/>
                </a:lnTo>
                <a:lnTo>
                  <a:pt x="172453" y="2105809"/>
                </a:lnTo>
                <a:lnTo>
                  <a:pt x="166507" y="2059722"/>
                </a:lnTo>
                <a:lnTo>
                  <a:pt x="165019" y="2012148"/>
                </a:lnTo>
                <a:lnTo>
                  <a:pt x="169479" y="1961602"/>
                </a:lnTo>
                <a:lnTo>
                  <a:pt x="175426" y="1911057"/>
                </a:lnTo>
                <a:lnTo>
                  <a:pt x="182859" y="1860510"/>
                </a:lnTo>
                <a:lnTo>
                  <a:pt x="188806" y="1809964"/>
                </a:lnTo>
                <a:lnTo>
                  <a:pt x="191780" y="1759419"/>
                </a:lnTo>
                <a:lnTo>
                  <a:pt x="191780" y="1710358"/>
                </a:lnTo>
                <a:lnTo>
                  <a:pt x="185834" y="1664274"/>
                </a:lnTo>
                <a:lnTo>
                  <a:pt x="173940" y="1618187"/>
                </a:lnTo>
                <a:lnTo>
                  <a:pt x="156100" y="1575073"/>
                </a:lnTo>
                <a:lnTo>
                  <a:pt x="133800" y="1530474"/>
                </a:lnTo>
                <a:lnTo>
                  <a:pt x="108526" y="1485876"/>
                </a:lnTo>
                <a:lnTo>
                  <a:pt x="81768" y="1441276"/>
                </a:lnTo>
                <a:lnTo>
                  <a:pt x="56494" y="1398162"/>
                </a:lnTo>
                <a:lnTo>
                  <a:pt x="34193" y="1352077"/>
                </a:lnTo>
                <a:lnTo>
                  <a:pt x="16355" y="1307477"/>
                </a:lnTo>
                <a:lnTo>
                  <a:pt x="4461" y="1261390"/>
                </a:lnTo>
                <a:lnTo>
                  <a:pt x="0" y="1213817"/>
                </a:lnTo>
                <a:lnTo>
                  <a:pt x="4461" y="1166246"/>
                </a:lnTo>
                <a:lnTo>
                  <a:pt x="16355" y="1120160"/>
                </a:lnTo>
                <a:lnTo>
                  <a:pt x="34193" y="1075560"/>
                </a:lnTo>
                <a:lnTo>
                  <a:pt x="56494" y="1029475"/>
                </a:lnTo>
                <a:lnTo>
                  <a:pt x="81768" y="986360"/>
                </a:lnTo>
                <a:lnTo>
                  <a:pt x="108526" y="941762"/>
                </a:lnTo>
                <a:lnTo>
                  <a:pt x="133800" y="897162"/>
                </a:lnTo>
                <a:lnTo>
                  <a:pt x="156100" y="852563"/>
                </a:lnTo>
                <a:lnTo>
                  <a:pt x="173940" y="809449"/>
                </a:lnTo>
                <a:lnTo>
                  <a:pt x="185834" y="763363"/>
                </a:lnTo>
                <a:lnTo>
                  <a:pt x="191780" y="717278"/>
                </a:lnTo>
                <a:lnTo>
                  <a:pt x="191780" y="668219"/>
                </a:lnTo>
                <a:lnTo>
                  <a:pt x="188806" y="617672"/>
                </a:lnTo>
                <a:lnTo>
                  <a:pt x="182859" y="567126"/>
                </a:lnTo>
                <a:lnTo>
                  <a:pt x="175426" y="516579"/>
                </a:lnTo>
                <a:lnTo>
                  <a:pt x="169479" y="466034"/>
                </a:lnTo>
                <a:lnTo>
                  <a:pt x="165019" y="415488"/>
                </a:lnTo>
                <a:lnTo>
                  <a:pt x="166507" y="367916"/>
                </a:lnTo>
                <a:lnTo>
                  <a:pt x="172453" y="321830"/>
                </a:lnTo>
                <a:lnTo>
                  <a:pt x="185834" y="277229"/>
                </a:lnTo>
                <a:lnTo>
                  <a:pt x="205160" y="240064"/>
                </a:lnTo>
                <a:lnTo>
                  <a:pt x="230432" y="204384"/>
                </a:lnTo>
                <a:lnTo>
                  <a:pt x="260165" y="173164"/>
                </a:lnTo>
                <a:lnTo>
                  <a:pt x="294358" y="141946"/>
                </a:lnTo>
                <a:lnTo>
                  <a:pt x="330038" y="113697"/>
                </a:lnTo>
                <a:lnTo>
                  <a:pt x="367204" y="85451"/>
                </a:lnTo>
                <a:lnTo>
                  <a:pt x="404369" y="57205"/>
                </a:lnTo>
                <a:lnTo>
                  <a:pt x="441537" y="289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8" name="Picture 4" descr="De bronafbeelding bekijken">
            <a:extLst>
              <a:ext uri="{FF2B5EF4-FFF2-40B4-BE49-F238E27FC236}">
                <a16:creationId xmlns:a16="http://schemas.microsoft.com/office/drawing/2014/main" id="{6C02FE4C-50F7-425E-A7CA-DCC7252F1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09"/>
          <a:stretch/>
        </p:blipFill>
        <p:spPr bwMode="auto">
          <a:xfrm>
            <a:off x="8239715" y="813374"/>
            <a:ext cx="3952286" cy="140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0131DE2-48F2-41BE-8535-4A206FF42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17634" y="3937132"/>
            <a:ext cx="3374366" cy="2920866"/>
          </a:xfrm>
          <a:custGeom>
            <a:avLst/>
            <a:gdLst>
              <a:gd name="connsiteX0" fmla="*/ 1989664 w 3374366"/>
              <a:gd name="connsiteY0" fmla="*/ 0 h 2920866"/>
              <a:gd name="connsiteX1" fmla="*/ 2028274 w 3374366"/>
              <a:gd name="connsiteY1" fmla="*/ 3619 h 2920866"/>
              <a:gd name="connsiteX2" fmla="*/ 2065678 w 3374366"/>
              <a:gd name="connsiteY2" fmla="*/ 13272 h 2920866"/>
              <a:gd name="connsiteX3" fmla="*/ 2101877 w 3374366"/>
              <a:gd name="connsiteY3" fmla="*/ 27751 h 2920866"/>
              <a:gd name="connsiteX4" fmla="*/ 2139280 w 3374366"/>
              <a:gd name="connsiteY4" fmla="*/ 45850 h 2920866"/>
              <a:gd name="connsiteX5" fmla="*/ 2174272 w 3374366"/>
              <a:gd name="connsiteY5" fmla="*/ 66362 h 2920866"/>
              <a:gd name="connsiteX6" fmla="*/ 2210470 w 3374366"/>
              <a:gd name="connsiteY6" fmla="*/ 88081 h 2920866"/>
              <a:gd name="connsiteX7" fmla="*/ 2246667 w 3374366"/>
              <a:gd name="connsiteY7" fmla="*/ 107386 h 2920866"/>
              <a:gd name="connsiteX8" fmla="*/ 2282864 w 3374366"/>
              <a:gd name="connsiteY8" fmla="*/ 126692 h 2920866"/>
              <a:gd name="connsiteX9" fmla="*/ 2317856 w 3374366"/>
              <a:gd name="connsiteY9" fmla="*/ 141170 h 2920866"/>
              <a:gd name="connsiteX10" fmla="*/ 2356466 w 3374366"/>
              <a:gd name="connsiteY10" fmla="*/ 150823 h 2920866"/>
              <a:gd name="connsiteX11" fmla="*/ 2393870 w 3374366"/>
              <a:gd name="connsiteY11" fmla="*/ 155650 h 2920866"/>
              <a:gd name="connsiteX12" fmla="*/ 2433687 w 3374366"/>
              <a:gd name="connsiteY12" fmla="*/ 155650 h 2920866"/>
              <a:gd name="connsiteX13" fmla="*/ 2474712 w 3374366"/>
              <a:gd name="connsiteY13" fmla="*/ 153237 h 2920866"/>
              <a:gd name="connsiteX14" fmla="*/ 2515735 w 3374366"/>
              <a:gd name="connsiteY14" fmla="*/ 148410 h 2920866"/>
              <a:gd name="connsiteX15" fmla="*/ 2556760 w 3374366"/>
              <a:gd name="connsiteY15" fmla="*/ 142378 h 2920866"/>
              <a:gd name="connsiteX16" fmla="*/ 2597783 w 3374366"/>
              <a:gd name="connsiteY16" fmla="*/ 137551 h 2920866"/>
              <a:gd name="connsiteX17" fmla="*/ 2638808 w 3374366"/>
              <a:gd name="connsiteY17" fmla="*/ 133931 h 2920866"/>
              <a:gd name="connsiteX18" fmla="*/ 2677418 w 3374366"/>
              <a:gd name="connsiteY18" fmla="*/ 135137 h 2920866"/>
              <a:gd name="connsiteX19" fmla="*/ 2714822 w 3374366"/>
              <a:gd name="connsiteY19" fmla="*/ 139964 h 2920866"/>
              <a:gd name="connsiteX20" fmla="*/ 2751021 w 3374366"/>
              <a:gd name="connsiteY20" fmla="*/ 150823 h 2920866"/>
              <a:gd name="connsiteX21" fmla="*/ 2781186 w 3374366"/>
              <a:gd name="connsiteY21" fmla="*/ 166509 h 2920866"/>
              <a:gd name="connsiteX22" fmla="*/ 2810143 w 3374366"/>
              <a:gd name="connsiteY22" fmla="*/ 187021 h 2920866"/>
              <a:gd name="connsiteX23" fmla="*/ 2835482 w 3374366"/>
              <a:gd name="connsiteY23" fmla="*/ 211152 h 2920866"/>
              <a:gd name="connsiteX24" fmla="*/ 2860820 w 3374366"/>
              <a:gd name="connsiteY24" fmla="*/ 238903 h 2920866"/>
              <a:gd name="connsiteX25" fmla="*/ 2883745 w 3374366"/>
              <a:gd name="connsiteY25" fmla="*/ 267862 h 2920866"/>
              <a:gd name="connsiteX26" fmla="*/ 2906670 w 3374366"/>
              <a:gd name="connsiteY26" fmla="*/ 298027 h 2920866"/>
              <a:gd name="connsiteX27" fmla="*/ 2929596 w 3374366"/>
              <a:gd name="connsiteY27" fmla="*/ 328191 h 2920866"/>
              <a:gd name="connsiteX28" fmla="*/ 2952520 w 3374366"/>
              <a:gd name="connsiteY28" fmla="*/ 357149 h 2920866"/>
              <a:gd name="connsiteX29" fmla="*/ 2976653 w 3374366"/>
              <a:gd name="connsiteY29" fmla="*/ 384900 h 2920866"/>
              <a:gd name="connsiteX30" fmla="*/ 3004404 w 3374366"/>
              <a:gd name="connsiteY30" fmla="*/ 409033 h 2920866"/>
              <a:gd name="connsiteX31" fmla="*/ 3030950 w 3374366"/>
              <a:gd name="connsiteY31" fmla="*/ 430752 h 2920866"/>
              <a:gd name="connsiteX32" fmla="*/ 3061114 w 3374366"/>
              <a:gd name="connsiteY32" fmla="*/ 447642 h 2920866"/>
              <a:gd name="connsiteX33" fmla="*/ 3093692 w 3374366"/>
              <a:gd name="connsiteY33" fmla="*/ 462122 h 2920866"/>
              <a:gd name="connsiteX34" fmla="*/ 3128682 w 3374366"/>
              <a:gd name="connsiteY34" fmla="*/ 474187 h 2920866"/>
              <a:gd name="connsiteX35" fmla="*/ 3164879 w 3374366"/>
              <a:gd name="connsiteY35" fmla="*/ 485046 h 2920866"/>
              <a:gd name="connsiteX36" fmla="*/ 3201078 w 3374366"/>
              <a:gd name="connsiteY36" fmla="*/ 494700 h 2920866"/>
              <a:gd name="connsiteX37" fmla="*/ 3238482 w 3374366"/>
              <a:gd name="connsiteY37" fmla="*/ 504352 h 2920866"/>
              <a:gd name="connsiteX38" fmla="*/ 3273472 w 3374366"/>
              <a:gd name="connsiteY38" fmla="*/ 515212 h 2920866"/>
              <a:gd name="connsiteX39" fmla="*/ 3308463 w 3374366"/>
              <a:gd name="connsiteY39" fmla="*/ 527277 h 2920866"/>
              <a:gd name="connsiteX40" fmla="*/ 3341042 w 3374366"/>
              <a:gd name="connsiteY40" fmla="*/ 541757 h 2920866"/>
              <a:gd name="connsiteX41" fmla="*/ 3370000 w 3374366"/>
              <a:gd name="connsiteY41" fmla="*/ 559856 h 2920866"/>
              <a:gd name="connsiteX42" fmla="*/ 3374366 w 3374366"/>
              <a:gd name="connsiteY42" fmla="*/ 563428 h 2920866"/>
              <a:gd name="connsiteX43" fmla="*/ 3374366 w 3374366"/>
              <a:gd name="connsiteY43" fmla="*/ 2920866 h 2920866"/>
              <a:gd name="connsiteX44" fmla="*/ 321479 w 3374366"/>
              <a:gd name="connsiteY44" fmla="*/ 2920866 h 2920866"/>
              <a:gd name="connsiteX45" fmla="*/ 298028 w 3374366"/>
              <a:gd name="connsiteY45" fmla="*/ 2903043 h 2920866"/>
              <a:gd name="connsiteX46" fmla="*/ 267863 w 3374366"/>
              <a:gd name="connsiteY46" fmla="*/ 2880118 h 2920866"/>
              <a:gd name="connsiteX47" fmla="*/ 238904 w 3374366"/>
              <a:gd name="connsiteY47" fmla="*/ 2857192 h 2920866"/>
              <a:gd name="connsiteX48" fmla="*/ 211153 w 3374366"/>
              <a:gd name="connsiteY48" fmla="*/ 2831854 h 2920866"/>
              <a:gd name="connsiteX49" fmla="*/ 187021 w 3374366"/>
              <a:gd name="connsiteY49" fmla="*/ 2806516 h 2920866"/>
              <a:gd name="connsiteX50" fmla="*/ 166510 w 3374366"/>
              <a:gd name="connsiteY50" fmla="*/ 2777557 h 2920866"/>
              <a:gd name="connsiteX51" fmla="*/ 150825 w 3374366"/>
              <a:gd name="connsiteY51" fmla="*/ 2747394 h 2920866"/>
              <a:gd name="connsiteX52" fmla="*/ 139965 w 3374366"/>
              <a:gd name="connsiteY52" fmla="*/ 2711197 h 2920866"/>
              <a:gd name="connsiteX53" fmla="*/ 135139 w 3374366"/>
              <a:gd name="connsiteY53" fmla="*/ 2673792 h 2920866"/>
              <a:gd name="connsiteX54" fmla="*/ 133931 w 3374366"/>
              <a:gd name="connsiteY54" fmla="*/ 2635180 h 2920866"/>
              <a:gd name="connsiteX55" fmla="*/ 137551 w 3374366"/>
              <a:gd name="connsiteY55" fmla="*/ 2594157 h 2920866"/>
              <a:gd name="connsiteX56" fmla="*/ 142378 w 3374366"/>
              <a:gd name="connsiteY56" fmla="*/ 2553133 h 2920866"/>
              <a:gd name="connsiteX57" fmla="*/ 148410 w 3374366"/>
              <a:gd name="connsiteY57" fmla="*/ 2512109 h 2920866"/>
              <a:gd name="connsiteX58" fmla="*/ 153237 w 3374366"/>
              <a:gd name="connsiteY58" fmla="*/ 2471085 h 2920866"/>
              <a:gd name="connsiteX59" fmla="*/ 155651 w 3374366"/>
              <a:gd name="connsiteY59" fmla="*/ 2430062 h 2920866"/>
              <a:gd name="connsiteX60" fmla="*/ 155651 w 3374366"/>
              <a:gd name="connsiteY60" fmla="*/ 2390243 h 2920866"/>
              <a:gd name="connsiteX61" fmla="*/ 150825 w 3374366"/>
              <a:gd name="connsiteY61" fmla="*/ 2352841 h 2920866"/>
              <a:gd name="connsiteX62" fmla="*/ 141171 w 3374366"/>
              <a:gd name="connsiteY62" fmla="*/ 2315436 h 2920866"/>
              <a:gd name="connsiteX63" fmla="*/ 126692 w 3374366"/>
              <a:gd name="connsiteY63" fmla="*/ 2280444 h 2920866"/>
              <a:gd name="connsiteX64" fmla="*/ 108594 w 3374366"/>
              <a:gd name="connsiteY64" fmla="*/ 2244247 h 2920866"/>
              <a:gd name="connsiteX65" fmla="*/ 88081 w 3374366"/>
              <a:gd name="connsiteY65" fmla="*/ 2208051 h 2920866"/>
              <a:gd name="connsiteX66" fmla="*/ 66363 w 3374366"/>
              <a:gd name="connsiteY66" fmla="*/ 2171852 h 2920866"/>
              <a:gd name="connsiteX67" fmla="*/ 45851 w 3374366"/>
              <a:gd name="connsiteY67" fmla="*/ 2136860 h 2920866"/>
              <a:gd name="connsiteX68" fmla="*/ 27751 w 3374366"/>
              <a:gd name="connsiteY68" fmla="*/ 2099458 h 2920866"/>
              <a:gd name="connsiteX69" fmla="*/ 13273 w 3374366"/>
              <a:gd name="connsiteY69" fmla="*/ 2063259 h 2920866"/>
              <a:gd name="connsiteX70" fmla="*/ 3621 w 3374366"/>
              <a:gd name="connsiteY70" fmla="*/ 2025855 h 2920866"/>
              <a:gd name="connsiteX71" fmla="*/ 0 w 3374366"/>
              <a:gd name="connsiteY71" fmla="*/ 1987244 h 2920866"/>
              <a:gd name="connsiteX72" fmla="*/ 3621 w 3374366"/>
              <a:gd name="connsiteY72" fmla="*/ 1948634 h 2920866"/>
              <a:gd name="connsiteX73" fmla="*/ 13273 w 3374366"/>
              <a:gd name="connsiteY73" fmla="*/ 1911231 h 2920866"/>
              <a:gd name="connsiteX74" fmla="*/ 27751 w 3374366"/>
              <a:gd name="connsiteY74" fmla="*/ 1875032 h 2920866"/>
              <a:gd name="connsiteX75" fmla="*/ 45851 w 3374366"/>
              <a:gd name="connsiteY75" fmla="*/ 1837629 h 2920866"/>
              <a:gd name="connsiteX76" fmla="*/ 66363 w 3374366"/>
              <a:gd name="connsiteY76" fmla="*/ 1802637 h 2920866"/>
              <a:gd name="connsiteX77" fmla="*/ 88081 w 3374366"/>
              <a:gd name="connsiteY77" fmla="*/ 1766441 h 2920866"/>
              <a:gd name="connsiteX78" fmla="*/ 108594 w 3374366"/>
              <a:gd name="connsiteY78" fmla="*/ 1730242 h 2920866"/>
              <a:gd name="connsiteX79" fmla="*/ 126692 w 3374366"/>
              <a:gd name="connsiteY79" fmla="*/ 1694045 h 2920866"/>
              <a:gd name="connsiteX80" fmla="*/ 141171 w 3374366"/>
              <a:gd name="connsiteY80" fmla="*/ 1659053 h 2920866"/>
              <a:gd name="connsiteX81" fmla="*/ 150825 w 3374366"/>
              <a:gd name="connsiteY81" fmla="*/ 1621649 h 2920866"/>
              <a:gd name="connsiteX82" fmla="*/ 155651 w 3374366"/>
              <a:gd name="connsiteY82" fmla="*/ 1584246 h 2920866"/>
              <a:gd name="connsiteX83" fmla="*/ 155651 w 3374366"/>
              <a:gd name="connsiteY83" fmla="*/ 1544429 h 2920866"/>
              <a:gd name="connsiteX84" fmla="*/ 153237 w 3374366"/>
              <a:gd name="connsiteY84" fmla="*/ 1503404 h 2920866"/>
              <a:gd name="connsiteX85" fmla="*/ 148410 w 3374366"/>
              <a:gd name="connsiteY85" fmla="*/ 1462381 h 2920866"/>
              <a:gd name="connsiteX86" fmla="*/ 142378 w 3374366"/>
              <a:gd name="connsiteY86" fmla="*/ 1421356 h 2920866"/>
              <a:gd name="connsiteX87" fmla="*/ 137551 w 3374366"/>
              <a:gd name="connsiteY87" fmla="*/ 1380333 h 2920866"/>
              <a:gd name="connsiteX88" fmla="*/ 133931 w 3374366"/>
              <a:gd name="connsiteY88" fmla="*/ 1339309 h 2920866"/>
              <a:gd name="connsiteX89" fmla="*/ 135139 w 3374366"/>
              <a:gd name="connsiteY89" fmla="*/ 1300699 h 2920866"/>
              <a:gd name="connsiteX90" fmla="*/ 139965 w 3374366"/>
              <a:gd name="connsiteY90" fmla="*/ 1263295 h 2920866"/>
              <a:gd name="connsiteX91" fmla="*/ 150825 w 3374366"/>
              <a:gd name="connsiteY91" fmla="*/ 1227096 h 2920866"/>
              <a:gd name="connsiteX92" fmla="*/ 166510 w 3374366"/>
              <a:gd name="connsiteY92" fmla="*/ 1196933 h 2920866"/>
              <a:gd name="connsiteX93" fmla="*/ 187021 w 3374366"/>
              <a:gd name="connsiteY93" fmla="*/ 1167974 h 2920866"/>
              <a:gd name="connsiteX94" fmla="*/ 211153 w 3374366"/>
              <a:gd name="connsiteY94" fmla="*/ 1142636 h 2920866"/>
              <a:gd name="connsiteX95" fmla="*/ 238904 w 3374366"/>
              <a:gd name="connsiteY95" fmla="*/ 1117298 h 2920866"/>
              <a:gd name="connsiteX96" fmla="*/ 267863 w 3374366"/>
              <a:gd name="connsiteY96" fmla="*/ 1094371 h 2920866"/>
              <a:gd name="connsiteX97" fmla="*/ 298028 w 3374366"/>
              <a:gd name="connsiteY97" fmla="*/ 1071447 h 2920866"/>
              <a:gd name="connsiteX98" fmla="*/ 328191 w 3374366"/>
              <a:gd name="connsiteY98" fmla="*/ 1048522 h 2920866"/>
              <a:gd name="connsiteX99" fmla="*/ 358357 w 3374366"/>
              <a:gd name="connsiteY99" fmla="*/ 1025597 h 2920866"/>
              <a:gd name="connsiteX100" fmla="*/ 386108 w 3374366"/>
              <a:gd name="connsiteY100" fmla="*/ 1001466 h 2920866"/>
              <a:gd name="connsiteX101" fmla="*/ 410242 w 3374366"/>
              <a:gd name="connsiteY101" fmla="*/ 973715 h 2920866"/>
              <a:gd name="connsiteX102" fmla="*/ 431958 w 3374366"/>
              <a:gd name="connsiteY102" fmla="*/ 947169 h 2920866"/>
              <a:gd name="connsiteX103" fmla="*/ 448850 w 3374366"/>
              <a:gd name="connsiteY103" fmla="*/ 917005 h 2920866"/>
              <a:gd name="connsiteX104" fmla="*/ 463330 w 3374366"/>
              <a:gd name="connsiteY104" fmla="*/ 884427 h 2920866"/>
              <a:gd name="connsiteX105" fmla="*/ 475396 w 3374366"/>
              <a:gd name="connsiteY105" fmla="*/ 849436 h 2920866"/>
              <a:gd name="connsiteX106" fmla="*/ 486255 w 3374366"/>
              <a:gd name="connsiteY106" fmla="*/ 813237 h 2920866"/>
              <a:gd name="connsiteX107" fmla="*/ 495909 w 3374366"/>
              <a:gd name="connsiteY107" fmla="*/ 777040 h 2920866"/>
              <a:gd name="connsiteX108" fmla="*/ 505561 w 3374366"/>
              <a:gd name="connsiteY108" fmla="*/ 739636 h 2920866"/>
              <a:gd name="connsiteX109" fmla="*/ 516421 w 3374366"/>
              <a:gd name="connsiteY109" fmla="*/ 704646 h 2920866"/>
              <a:gd name="connsiteX110" fmla="*/ 528486 w 3374366"/>
              <a:gd name="connsiteY110" fmla="*/ 669654 h 2920866"/>
              <a:gd name="connsiteX111" fmla="*/ 542966 w 3374366"/>
              <a:gd name="connsiteY111" fmla="*/ 637077 h 2920866"/>
              <a:gd name="connsiteX112" fmla="*/ 561064 w 3374366"/>
              <a:gd name="connsiteY112" fmla="*/ 608119 h 2920866"/>
              <a:gd name="connsiteX113" fmla="*/ 582782 w 3374366"/>
              <a:gd name="connsiteY113" fmla="*/ 581574 h 2920866"/>
              <a:gd name="connsiteX114" fmla="*/ 609327 w 3374366"/>
              <a:gd name="connsiteY114" fmla="*/ 559856 h 2920866"/>
              <a:gd name="connsiteX115" fmla="*/ 638286 w 3374366"/>
              <a:gd name="connsiteY115" fmla="*/ 541757 h 2920866"/>
              <a:gd name="connsiteX116" fmla="*/ 670863 w 3374366"/>
              <a:gd name="connsiteY116" fmla="*/ 527277 h 2920866"/>
              <a:gd name="connsiteX117" fmla="*/ 705855 w 3374366"/>
              <a:gd name="connsiteY117" fmla="*/ 515212 h 2920866"/>
              <a:gd name="connsiteX118" fmla="*/ 740846 w 3374366"/>
              <a:gd name="connsiteY118" fmla="*/ 504352 h 2920866"/>
              <a:gd name="connsiteX119" fmla="*/ 778250 w 3374366"/>
              <a:gd name="connsiteY119" fmla="*/ 494700 h 2920866"/>
              <a:gd name="connsiteX120" fmla="*/ 814447 w 3374366"/>
              <a:gd name="connsiteY120" fmla="*/ 485046 h 2920866"/>
              <a:gd name="connsiteX121" fmla="*/ 850645 w 3374366"/>
              <a:gd name="connsiteY121" fmla="*/ 474187 h 2920866"/>
              <a:gd name="connsiteX122" fmla="*/ 885636 w 3374366"/>
              <a:gd name="connsiteY122" fmla="*/ 462122 h 2920866"/>
              <a:gd name="connsiteX123" fmla="*/ 918213 w 3374366"/>
              <a:gd name="connsiteY123" fmla="*/ 447642 h 2920866"/>
              <a:gd name="connsiteX124" fmla="*/ 948378 w 3374366"/>
              <a:gd name="connsiteY124" fmla="*/ 430752 h 2920866"/>
              <a:gd name="connsiteX125" fmla="*/ 974923 w 3374366"/>
              <a:gd name="connsiteY125" fmla="*/ 409033 h 2920866"/>
              <a:gd name="connsiteX126" fmla="*/ 1002675 w 3374366"/>
              <a:gd name="connsiteY126" fmla="*/ 384900 h 2920866"/>
              <a:gd name="connsiteX127" fmla="*/ 1026807 w 3374366"/>
              <a:gd name="connsiteY127" fmla="*/ 357149 h 2920866"/>
              <a:gd name="connsiteX128" fmla="*/ 1049732 w 3374366"/>
              <a:gd name="connsiteY128" fmla="*/ 328191 h 2920866"/>
              <a:gd name="connsiteX129" fmla="*/ 1072657 w 3374366"/>
              <a:gd name="connsiteY129" fmla="*/ 298027 h 2920866"/>
              <a:gd name="connsiteX130" fmla="*/ 1095582 w 3374366"/>
              <a:gd name="connsiteY130" fmla="*/ 267862 h 2920866"/>
              <a:gd name="connsiteX131" fmla="*/ 1118507 w 3374366"/>
              <a:gd name="connsiteY131" fmla="*/ 238903 h 2920866"/>
              <a:gd name="connsiteX132" fmla="*/ 1143846 w 3374366"/>
              <a:gd name="connsiteY132" fmla="*/ 211152 h 2920866"/>
              <a:gd name="connsiteX133" fmla="*/ 1169184 w 3374366"/>
              <a:gd name="connsiteY133" fmla="*/ 187021 h 2920866"/>
              <a:gd name="connsiteX134" fmla="*/ 1198142 w 3374366"/>
              <a:gd name="connsiteY134" fmla="*/ 166509 h 2920866"/>
              <a:gd name="connsiteX135" fmla="*/ 1228307 w 3374366"/>
              <a:gd name="connsiteY135" fmla="*/ 150823 h 2920866"/>
              <a:gd name="connsiteX136" fmla="*/ 1264505 w 3374366"/>
              <a:gd name="connsiteY136" fmla="*/ 139964 h 2920866"/>
              <a:gd name="connsiteX137" fmla="*/ 1301909 w 3374366"/>
              <a:gd name="connsiteY137" fmla="*/ 135137 h 2920866"/>
              <a:gd name="connsiteX138" fmla="*/ 1340519 w 3374366"/>
              <a:gd name="connsiteY138" fmla="*/ 133931 h 2920866"/>
              <a:gd name="connsiteX139" fmla="*/ 1381542 w 3374366"/>
              <a:gd name="connsiteY139" fmla="*/ 137551 h 2920866"/>
              <a:gd name="connsiteX140" fmla="*/ 1422567 w 3374366"/>
              <a:gd name="connsiteY140" fmla="*/ 142378 h 2920866"/>
              <a:gd name="connsiteX141" fmla="*/ 1463592 w 3374366"/>
              <a:gd name="connsiteY141" fmla="*/ 148410 h 2920866"/>
              <a:gd name="connsiteX142" fmla="*/ 1504615 w 3374366"/>
              <a:gd name="connsiteY142" fmla="*/ 153237 h 2920866"/>
              <a:gd name="connsiteX143" fmla="*/ 1545639 w 3374366"/>
              <a:gd name="connsiteY143" fmla="*/ 155650 h 2920866"/>
              <a:gd name="connsiteX144" fmla="*/ 1585457 w 3374366"/>
              <a:gd name="connsiteY144" fmla="*/ 155650 h 2920866"/>
              <a:gd name="connsiteX145" fmla="*/ 1622862 w 3374366"/>
              <a:gd name="connsiteY145" fmla="*/ 150823 h 2920866"/>
              <a:gd name="connsiteX146" fmla="*/ 1660266 w 3374366"/>
              <a:gd name="connsiteY146" fmla="*/ 141170 h 2920866"/>
              <a:gd name="connsiteX147" fmla="*/ 1696464 w 3374366"/>
              <a:gd name="connsiteY147" fmla="*/ 126692 h 2920866"/>
              <a:gd name="connsiteX148" fmla="*/ 1732660 w 3374366"/>
              <a:gd name="connsiteY148" fmla="*/ 107386 h 2920866"/>
              <a:gd name="connsiteX149" fmla="*/ 1768858 w 3374366"/>
              <a:gd name="connsiteY149" fmla="*/ 88081 h 2920866"/>
              <a:gd name="connsiteX150" fmla="*/ 1805055 w 3374366"/>
              <a:gd name="connsiteY150" fmla="*/ 66362 h 2920866"/>
              <a:gd name="connsiteX151" fmla="*/ 1840048 w 3374366"/>
              <a:gd name="connsiteY151" fmla="*/ 45850 h 2920866"/>
              <a:gd name="connsiteX152" fmla="*/ 1877452 w 3374366"/>
              <a:gd name="connsiteY152" fmla="*/ 27751 h 2920866"/>
              <a:gd name="connsiteX153" fmla="*/ 1913649 w 3374366"/>
              <a:gd name="connsiteY153" fmla="*/ 13272 h 2920866"/>
              <a:gd name="connsiteX154" fmla="*/ 1951053 w 3374366"/>
              <a:gd name="connsiteY154" fmla="*/ 3619 h 292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374366" h="2920866">
                <a:moveTo>
                  <a:pt x="1989664" y="0"/>
                </a:moveTo>
                <a:lnTo>
                  <a:pt x="2028274" y="3619"/>
                </a:lnTo>
                <a:lnTo>
                  <a:pt x="2065678" y="13272"/>
                </a:lnTo>
                <a:lnTo>
                  <a:pt x="2101877" y="27751"/>
                </a:lnTo>
                <a:lnTo>
                  <a:pt x="2139280" y="45850"/>
                </a:lnTo>
                <a:lnTo>
                  <a:pt x="2174272" y="66362"/>
                </a:lnTo>
                <a:lnTo>
                  <a:pt x="2210470" y="88081"/>
                </a:lnTo>
                <a:lnTo>
                  <a:pt x="2246667" y="107386"/>
                </a:lnTo>
                <a:lnTo>
                  <a:pt x="2282864" y="126692"/>
                </a:lnTo>
                <a:lnTo>
                  <a:pt x="2317856" y="141170"/>
                </a:lnTo>
                <a:lnTo>
                  <a:pt x="2356466" y="150823"/>
                </a:lnTo>
                <a:lnTo>
                  <a:pt x="2393870" y="155650"/>
                </a:lnTo>
                <a:lnTo>
                  <a:pt x="2433687" y="155650"/>
                </a:lnTo>
                <a:lnTo>
                  <a:pt x="2474712" y="153237"/>
                </a:lnTo>
                <a:lnTo>
                  <a:pt x="2515735" y="148410"/>
                </a:lnTo>
                <a:lnTo>
                  <a:pt x="2556760" y="142378"/>
                </a:lnTo>
                <a:lnTo>
                  <a:pt x="2597783" y="137551"/>
                </a:lnTo>
                <a:lnTo>
                  <a:pt x="2638808" y="133931"/>
                </a:lnTo>
                <a:lnTo>
                  <a:pt x="2677418" y="135137"/>
                </a:lnTo>
                <a:lnTo>
                  <a:pt x="2714822" y="139964"/>
                </a:lnTo>
                <a:lnTo>
                  <a:pt x="2751021" y="150823"/>
                </a:lnTo>
                <a:lnTo>
                  <a:pt x="2781186" y="166509"/>
                </a:lnTo>
                <a:lnTo>
                  <a:pt x="2810143" y="187021"/>
                </a:lnTo>
                <a:lnTo>
                  <a:pt x="2835482" y="211152"/>
                </a:lnTo>
                <a:lnTo>
                  <a:pt x="2860820" y="238903"/>
                </a:lnTo>
                <a:lnTo>
                  <a:pt x="2883745" y="267862"/>
                </a:lnTo>
                <a:lnTo>
                  <a:pt x="2906670" y="298027"/>
                </a:lnTo>
                <a:lnTo>
                  <a:pt x="2929596" y="328191"/>
                </a:lnTo>
                <a:lnTo>
                  <a:pt x="2952520" y="357149"/>
                </a:lnTo>
                <a:lnTo>
                  <a:pt x="2976653" y="384900"/>
                </a:lnTo>
                <a:lnTo>
                  <a:pt x="3004404" y="409033"/>
                </a:lnTo>
                <a:lnTo>
                  <a:pt x="3030950" y="430752"/>
                </a:lnTo>
                <a:lnTo>
                  <a:pt x="3061114" y="447642"/>
                </a:lnTo>
                <a:lnTo>
                  <a:pt x="3093692" y="462122"/>
                </a:lnTo>
                <a:lnTo>
                  <a:pt x="3128682" y="474187"/>
                </a:lnTo>
                <a:lnTo>
                  <a:pt x="3164879" y="485046"/>
                </a:lnTo>
                <a:lnTo>
                  <a:pt x="3201078" y="494700"/>
                </a:lnTo>
                <a:lnTo>
                  <a:pt x="3238482" y="504352"/>
                </a:lnTo>
                <a:lnTo>
                  <a:pt x="3273472" y="515212"/>
                </a:lnTo>
                <a:lnTo>
                  <a:pt x="3308463" y="527277"/>
                </a:lnTo>
                <a:lnTo>
                  <a:pt x="3341042" y="541757"/>
                </a:lnTo>
                <a:lnTo>
                  <a:pt x="3370000" y="559856"/>
                </a:lnTo>
                <a:lnTo>
                  <a:pt x="3374366" y="563428"/>
                </a:lnTo>
                <a:lnTo>
                  <a:pt x="3374366" y="2920866"/>
                </a:lnTo>
                <a:lnTo>
                  <a:pt x="321479" y="2920866"/>
                </a:lnTo>
                <a:lnTo>
                  <a:pt x="298028" y="2903043"/>
                </a:lnTo>
                <a:lnTo>
                  <a:pt x="267863" y="2880118"/>
                </a:lnTo>
                <a:lnTo>
                  <a:pt x="238904" y="2857192"/>
                </a:lnTo>
                <a:lnTo>
                  <a:pt x="211153" y="2831854"/>
                </a:lnTo>
                <a:lnTo>
                  <a:pt x="187021" y="2806516"/>
                </a:lnTo>
                <a:lnTo>
                  <a:pt x="166510" y="2777557"/>
                </a:lnTo>
                <a:lnTo>
                  <a:pt x="150825" y="2747394"/>
                </a:lnTo>
                <a:lnTo>
                  <a:pt x="139965" y="2711197"/>
                </a:lnTo>
                <a:lnTo>
                  <a:pt x="135139" y="2673792"/>
                </a:lnTo>
                <a:lnTo>
                  <a:pt x="133931" y="2635180"/>
                </a:lnTo>
                <a:lnTo>
                  <a:pt x="137551" y="2594157"/>
                </a:lnTo>
                <a:lnTo>
                  <a:pt x="142378" y="2553133"/>
                </a:lnTo>
                <a:lnTo>
                  <a:pt x="148410" y="2512109"/>
                </a:lnTo>
                <a:lnTo>
                  <a:pt x="153237" y="2471085"/>
                </a:lnTo>
                <a:lnTo>
                  <a:pt x="155651" y="2430062"/>
                </a:lnTo>
                <a:lnTo>
                  <a:pt x="155651" y="2390243"/>
                </a:lnTo>
                <a:lnTo>
                  <a:pt x="150825" y="2352841"/>
                </a:lnTo>
                <a:lnTo>
                  <a:pt x="141171" y="2315436"/>
                </a:lnTo>
                <a:lnTo>
                  <a:pt x="126692" y="2280444"/>
                </a:lnTo>
                <a:lnTo>
                  <a:pt x="108594" y="2244247"/>
                </a:lnTo>
                <a:lnTo>
                  <a:pt x="88081" y="2208051"/>
                </a:lnTo>
                <a:lnTo>
                  <a:pt x="66363" y="2171852"/>
                </a:lnTo>
                <a:lnTo>
                  <a:pt x="45851" y="2136860"/>
                </a:lnTo>
                <a:lnTo>
                  <a:pt x="27751" y="2099458"/>
                </a:lnTo>
                <a:lnTo>
                  <a:pt x="13273" y="2063259"/>
                </a:lnTo>
                <a:lnTo>
                  <a:pt x="3621" y="2025855"/>
                </a:lnTo>
                <a:lnTo>
                  <a:pt x="0" y="1987244"/>
                </a:lnTo>
                <a:lnTo>
                  <a:pt x="3621" y="1948634"/>
                </a:lnTo>
                <a:lnTo>
                  <a:pt x="13273" y="1911231"/>
                </a:lnTo>
                <a:lnTo>
                  <a:pt x="27751" y="1875032"/>
                </a:lnTo>
                <a:lnTo>
                  <a:pt x="45851" y="1837629"/>
                </a:lnTo>
                <a:lnTo>
                  <a:pt x="66363" y="1802637"/>
                </a:lnTo>
                <a:lnTo>
                  <a:pt x="88081" y="1766441"/>
                </a:lnTo>
                <a:lnTo>
                  <a:pt x="108594" y="1730242"/>
                </a:lnTo>
                <a:lnTo>
                  <a:pt x="126692" y="1694045"/>
                </a:lnTo>
                <a:lnTo>
                  <a:pt x="141171" y="1659053"/>
                </a:lnTo>
                <a:lnTo>
                  <a:pt x="150825" y="1621649"/>
                </a:lnTo>
                <a:lnTo>
                  <a:pt x="155651" y="1584246"/>
                </a:lnTo>
                <a:lnTo>
                  <a:pt x="155651" y="1544429"/>
                </a:lnTo>
                <a:lnTo>
                  <a:pt x="153237" y="1503404"/>
                </a:lnTo>
                <a:lnTo>
                  <a:pt x="148410" y="1462381"/>
                </a:lnTo>
                <a:lnTo>
                  <a:pt x="142378" y="1421356"/>
                </a:lnTo>
                <a:lnTo>
                  <a:pt x="137551" y="1380333"/>
                </a:lnTo>
                <a:lnTo>
                  <a:pt x="133931" y="1339309"/>
                </a:lnTo>
                <a:lnTo>
                  <a:pt x="135139" y="1300699"/>
                </a:lnTo>
                <a:lnTo>
                  <a:pt x="139965" y="1263295"/>
                </a:lnTo>
                <a:lnTo>
                  <a:pt x="150825" y="1227096"/>
                </a:lnTo>
                <a:lnTo>
                  <a:pt x="166510" y="1196933"/>
                </a:lnTo>
                <a:lnTo>
                  <a:pt x="187021" y="1167974"/>
                </a:lnTo>
                <a:lnTo>
                  <a:pt x="211153" y="1142636"/>
                </a:lnTo>
                <a:lnTo>
                  <a:pt x="238904" y="1117298"/>
                </a:lnTo>
                <a:lnTo>
                  <a:pt x="267863" y="1094371"/>
                </a:lnTo>
                <a:lnTo>
                  <a:pt x="298028" y="1071447"/>
                </a:lnTo>
                <a:lnTo>
                  <a:pt x="328191" y="1048522"/>
                </a:lnTo>
                <a:lnTo>
                  <a:pt x="358357" y="1025597"/>
                </a:lnTo>
                <a:lnTo>
                  <a:pt x="386108" y="1001466"/>
                </a:lnTo>
                <a:lnTo>
                  <a:pt x="410242" y="973715"/>
                </a:lnTo>
                <a:lnTo>
                  <a:pt x="431958" y="947169"/>
                </a:lnTo>
                <a:lnTo>
                  <a:pt x="448850" y="917005"/>
                </a:lnTo>
                <a:lnTo>
                  <a:pt x="463330" y="884427"/>
                </a:lnTo>
                <a:lnTo>
                  <a:pt x="475396" y="849436"/>
                </a:lnTo>
                <a:lnTo>
                  <a:pt x="486255" y="813237"/>
                </a:lnTo>
                <a:lnTo>
                  <a:pt x="495909" y="777040"/>
                </a:lnTo>
                <a:lnTo>
                  <a:pt x="505561" y="739636"/>
                </a:lnTo>
                <a:lnTo>
                  <a:pt x="516421" y="704646"/>
                </a:lnTo>
                <a:lnTo>
                  <a:pt x="528486" y="669654"/>
                </a:lnTo>
                <a:lnTo>
                  <a:pt x="542966" y="637077"/>
                </a:lnTo>
                <a:lnTo>
                  <a:pt x="561064" y="608119"/>
                </a:lnTo>
                <a:lnTo>
                  <a:pt x="582782" y="581574"/>
                </a:lnTo>
                <a:lnTo>
                  <a:pt x="609327" y="559856"/>
                </a:lnTo>
                <a:lnTo>
                  <a:pt x="638286" y="541757"/>
                </a:lnTo>
                <a:lnTo>
                  <a:pt x="670863" y="527277"/>
                </a:lnTo>
                <a:lnTo>
                  <a:pt x="705855" y="515212"/>
                </a:lnTo>
                <a:lnTo>
                  <a:pt x="740846" y="504352"/>
                </a:lnTo>
                <a:lnTo>
                  <a:pt x="778250" y="494700"/>
                </a:lnTo>
                <a:lnTo>
                  <a:pt x="814447" y="485046"/>
                </a:lnTo>
                <a:lnTo>
                  <a:pt x="850645" y="474187"/>
                </a:lnTo>
                <a:lnTo>
                  <a:pt x="885636" y="462122"/>
                </a:lnTo>
                <a:lnTo>
                  <a:pt x="918213" y="447642"/>
                </a:lnTo>
                <a:lnTo>
                  <a:pt x="948378" y="430752"/>
                </a:lnTo>
                <a:lnTo>
                  <a:pt x="974923" y="409033"/>
                </a:lnTo>
                <a:lnTo>
                  <a:pt x="1002675" y="384900"/>
                </a:lnTo>
                <a:lnTo>
                  <a:pt x="1026807" y="357149"/>
                </a:lnTo>
                <a:lnTo>
                  <a:pt x="1049732" y="328191"/>
                </a:lnTo>
                <a:lnTo>
                  <a:pt x="1072657" y="298027"/>
                </a:lnTo>
                <a:lnTo>
                  <a:pt x="1095582" y="267862"/>
                </a:lnTo>
                <a:lnTo>
                  <a:pt x="1118507" y="238903"/>
                </a:lnTo>
                <a:lnTo>
                  <a:pt x="1143846" y="211152"/>
                </a:lnTo>
                <a:lnTo>
                  <a:pt x="1169184" y="187021"/>
                </a:lnTo>
                <a:lnTo>
                  <a:pt x="1198142" y="166509"/>
                </a:lnTo>
                <a:lnTo>
                  <a:pt x="1228307" y="150823"/>
                </a:lnTo>
                <a:lnTo>
                  <a:pt x="1264505" y="139964"/>
                </a:lnTo>
                <a:lnTo>
                  <a:pt x="1301909" y="135137"/>
                </a:lnTo>
                <a:lnTo>
                  <a:pt x="1340519" y="133931"/>
                </a:lnTo>
                <a:lnTo>
                  <a:pt x="1381542" y="137551"/>
                </a:lnTo>
                <a:lnTo>
                  <a:pt x="1422567" y="142378"/>
                </a:lnTo>
                <a:lnTo>
                  <a:pt x="1463592" y="148410"/>
                </a:lnTo>
                <a:lnTo>
                  <a:pt x="1504615" y="153237"/>
                </a:lnTo>
                <a:lnTo>
                  <a:pt x="1545639" y="155650"/>
                </a:lnTo>
                <a:lnTo>
                  <a:pt x="1585457" y="155650"/>
                </a:lnTo>
                <a:lnTo>
                  <a:pt x="1622862" y="150823"/>
                </a:lnTo>
                <a:lnTo>
                  <a:pt x="1660266" y="141170"/>
                </a:lnTo>
                <a:lnTo>
                  <a:pt x="1696464" y="126692"/>
                </a:lnTo>
                <a:lnTo>
                  <a:pt x="1732660" y="107386"/>
                </a:lnTo>
                <a:lnTo>
                  <a:pt x="1768858" y="88081"/>
                </a:lnTo>
                <a:lnTo>
                  <a:pt x="1805055" y="66362"/>
                </a:lnTo>
                <a:lnTo>
                  <a:pt x="1840048" y="45850"/>
                </a:lnTo>
                <a:lnTo>
                  <a:pt x="1877452" y="27751"/>
                </a:lnTo>
                <a:lnTo>
                  <a:pt x="1913649" y="13272"/>
                </a:lnTo>
                <a:lnTo>
                  <a:pt x="1951053" y="36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B36146CD-7044-4FDA-9DEE-81D4301C8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96" y="4033978"/>
            <a:ext cx="3277404" cy="2824020"/>
          </a:xfrm>
          <a:custGeom>
            <a:avLst/>
            <a:gdLst>
              <a:gd name="connsiteX0" fmla="*/ 1892703 w 3277404"/>
              <a:gd name="connsiteY0" fmla="*/ 0 h 2824020"/>
              <a:gd name="connsiteX1" fmla="*/ 1929431 w 3277404"/>
              <a:gd name="connsiteY1" fmla="*/ 3443 h 2824020"/>
              <a:gd name="connsiteX2" fmla="*/ 1965012 w 3277404"/>
              <a:gd name="connsiteY2" fmla="*/ 12625 h 2824020"/>
              <a:gd name="connsiteX3" fmla="*/ 1999447 w 3277404"/>
              <a:gd name="connsiteY3" fmla="*/ 26399 h 2824020"/>
              <a:gd name="connsiteX4" fmla="*/ 2035027 w 3277404"/>
              <a:gd name="connsiteY4" fmla="*/ 43615 h 2824020"/>
              <a:gd name="connsiteX5" fmla="*/ 2068314 w 3277404"/>
              <a:gd name="connsiteY5" fmla="*/ 63128 h 2824020"/>
              <a:gd name="connsiteX6" fmla="*/ 2102748 w 3277404"/>
              <a:gd name="connsiteY6" fmla="*/ 83788 h 2824020"/>
              <a:gd name="connsiteX7" fmla="*/ 2137181 w 3277404"/>
              <a:gd name="connsiteY7" fmla="*/ 102152 h 2824020"/>
              <a:gd name="connsiteX8" fmla="*/ 2171614 w 3277404"/>
              <a:gd name="connsiteY8" fmla="*/ 120518 h 2824020"/>
              <a:gd name="connsiteX9" fmla="*/ 2204900 w 3277404"/>
              <a:gd name="connsiteY9" fmla="*/ 134290 h 2824020"/>
              <a:gd name="connsiteX10" fmla="*/ 2241630 w 3277404"/>
              <a:gd name="connsiteY10" fmla="*/ 143473 h 2824020"/>
              <a:gd name="connsiteX11" fmla="*/ 2277210 w 3277404"/>
              <a:gd name="connsiteY11" fmla="*/ 148064 h 2824020"/>
              <a:gd name="connsiteX12" fmla="*/ 2315087 w 3277404"/>
              <a:gd name="connsiteY12" fmla="*/ 148064 h 2824020"/>
              <a:gd name="connsiteX13" fmla="*/ 2354112 w 3277404"/>
              <a:gd name="connsiteY13" fmla="*/ 145769 h 2824020"/>
              <a:gd name="connsiteX14" fmla="*/ 2393137 w 3277404"/>
              <a:gd name="connsiteY14" fmla="*/ 141178 h 2824020"/>
              <a:gd name="connsiteX15" fmla="*/ 2432162 w 3277404"/>
              <a:gd name="connsiteY15" fmla="*/ 135439 h 2824020"/>
              <a:gd name="connsiteX16" fmla="*/ 2471186 w 3277404"/>
              <a:gd name="connsiteY16" fmla="*/ 130848 h 2824020"/>
              <a:gd name="connsiteX17" fmla="*/ 2510212 w 3277404"/>
              <a:gd name="connsiteY17" fmla="*/ 127404 h 2824020"/>
              <a:gd name="connsiteX18" fmla="*/ 2546940 w 3277404"/>
              <a:gd name="connsiteY18" fmla="*/ 128552 h 2824020"/>
              <a:gd name="connsiteX19" fmla="*/ 2582522 w 3277404"/>
              <a:gd name="connsiteY19" fmla="*/ 133143 h 2824020"/>
              <a:gd name="connsiteX20" fmla="*/ 2616956 w 3277404"/>
              <a:gd name="connsiteY20" fmla="*/ 143473 h 2824020"/>
              <a:gd name="connsiteX21" fmla="*/ 2645651 w 3277404"/>
              <a:gd name="connsiteY21" fmla="*/ 158394 h 2824020"/>
              <a:gd name="connsiteX22" fmla="*/ 2673197 w 3277404"/>
              <a:gd name="connsiteY22" fmla="*/ 177907 h 2824020"/>
              <a:gd name="connsiteX23" fmla="*/ 2697301 w 3277404"/>
              <a:gd name="connsiteY23" fmla="*/ 200862 h 2824020"/>
              <a:gd name="connsiteX24" fmla="*/ 2721405 w 3277404"/>
              <a:gd name="connsiteY24" fmla="*/ 227261 h 2824020"/>
              <a:gd name="connsiteX25" fmla="*/ 2743213 w 3277404"/>
              <a:gd name="connsiteY25" fmla="*/ 254808 h 2824020"/>
              <a:gd name="connsiteX26" fmla="*/ 2765020 w 3277404"/>
              <a:gd name="connsiteY26" fmla="*/ 283503 h 2824020"/>
              <a:gd name="connsiteX27" fmla="*/ 2786829 w 3277404"/>
              <a:gd name="connsiteY27" fmla="*/ 312197 h 2824020"/>
              <a:gd name="connsiteX28" fmla="*/ 2808636 w 3277404"/>
              <a:gd name="connsiteY28" fmla="*/ 339744 h 2824020"/>
              <a:gd name="connsiteX29" fmla="*/ 2831593 w 3277404"/>
              <a:gd name="connsiteY29" fmla="*/ 366142 h 2824020"/>
              <a:gd name="connsiteX30" fmla="*/ 2857992 w 3277404"/>
              <a:gd name="connsiteY30" fmla="*/ 389099 h 2824020"/>
              <a:gd name="connsiteX31" fmla="*/ 2883244 w 3277404"/>
              <a:gd name="connsiteY31" fmla="*/ 409759 h 2824020"/>
              <a:gd name="connsiteX32" fmla="*/ 2911938 w 3277404"/>
              <a:gd name="connsiteY32" fmla="*/ 425827 h 2824020"/>
              <a:gd name="connsiteX33" fmla="*/ 2942928 w 3277404"/>
              <a:gd name="connsiteY33" fmla="*/ 439601 h 2824020"/>
              <a:gd name="connsiteX34" fmla="*/ 2976213 w 3277404"/>
              <a:gd name="connsiteY34" fmla="*/ 451079 h 2824020"/>
              <a:gd name="connsiteX35" fmla="*/ 3010646 w 3277404"/>
              <a:gd name="connsiteY35" fmla="*/ 461408 h 2824020"/>
              <a:gd name="connsiteX36" fmla="*/ 3045081 w 3277404"/>
              <a:gd name="connsiteY36" fmla="*/ 470591 h 2824020"/>
              <a:gd name="connsiteX37" fmla="*/ 3080662 w 3277404"/>
              <a:gd name="connsiteY37" fmla="*/ 479774 h 2824020"/>
              <a:gd name="connsiteX38" fmla="*/ 3113948 w 3277404"/>
              <a:gd name="connsiteY38" fmla="*/ 490104 h 2824020"/>
              <a:gd name="connsiteX39" fmla="*/ 3147233 w 3277404"/>
              <a:gd name="connsiteY39" fmla="*/ 501581 h 2824020"/>
              <a:gd name="connsiteX40" fmla="*/ 3178224 w 3277404"/>
              <a:gd name="connsiteY40" fmla="*/ 515355 h 2824020"/>
              <a:gd name="connsiteX41" fmla="*/ 3205771 w 3277404"/>
              <a:gd name="connsiteY41" fmla="*/ 532572 h 2824020"/>
              <a:gd name="connsiteX42" fmla="*/ 3231023 w 3277404"/>
              <a:gd name="connsiteY42" fmla="*/ 553232 h 2824020"/>
              <a:gd name="connsiteX43" fmla="*/ 3251682 w 3277404"/>
              <a:gd name="connsiteY43" fmla="*/ 578483 h 2824020"/>
              <a:gd name="connsiteX44" fmla="*/ 3268900 w 3277404"/>
              <a:gd name="connsiteY44" fmla="*/ 606030 h 2824020"/>
              <a:gd name="connsiteX45" fmla="*/ 3277404 w 3277404"/>
              <a:gd name="connsiteY45" fmla="*/ 625165 h 2824020"/>
              <a:gd name="connsiteX46" fmla="*/ 3277404 w 3277404"/>
              <a:gd name="connsiteY46" fmla="*/ 2824020 h 2824020"/>
              <a:gd name="connsiteX47" fmla="*/ 362557 w 3277404"/>
              <a:gd name="connsiteY47" fmla="*/ 2824020 h 2824020"/>
              <a:gd name="connsiteX48" fmla="*/ 340893 w 3277404"/>
              <a:gd name="connsiteY48" fmla="*/ 2805182 h 2824020"/>
              <a:gd name="connsiteX49" fmla="*/ 312198 w 3277404"/>
              <a:gd name="connsiteY49" fmla="*/ 2783375 h 2824020"/>
              <a:gd name="connsiteX50" fmla="*/ 283504 w 3277404"/>
              <a:gd name="connsiteY50" fmla="*/ 2761567 h 2824020"/>
              <a:gd name="connsiteX51" fmla="*/ 254810 w 3277404"/>
              <a:gd name="connsiteY51" fmla="*/ 2739759 h 2824020"/>
              <a:gd name="connsiteX52" fmla="*/ 227262 w 3277404"/>
              <a:gd name="connsiteY52" fmla="*/ 2717951 h 2824020"/>
              <a:gd name="connsiteX53" fmla="*/ 200863 w 3277404"/>
              <a:gd name="connsiteY53" fmla="*/ 2693848 h 2824020"/>
              <a:gd name="connsiteX54" fmla="*/ 177907 w 3277404"/>
              <a:gd name="connsiteY54" fmla="*/ 2669745 h 2824020"/>
              <a:gd name="connsiteX55" fmla="*/ 158396 w 3277404"/>
              <a:gd name="connsiteY55" fmla="*/ 2642197 h 2824020"/>
              <a:gd name="connsiteX56" fmla="*/ 143475 w 3277404"/>
              <a:gd name="connsiteY56" fmla="*/ 2613503 h 2824020"/>
              <a:gd name="connsiteX57" fmla="*/ 133144 w 3277404"/>
              <a:gd name="connsiteY57" fmla="*/ 2579070 h 2824020"/>
              <a:gd name="connsiteX58" fmla="*/ 128553 w 3277404"/>
              <a:gd name="connsiteY58" fmla="*/ 2543489 h 2824020"/>
              <a:gd name="connsiteX59" fmla="*/ 127404 w 3277404"/>
              <a:gd name="connsiteY59" fmla="*/ 2506758 h 2824020"/>
              <a:gd name="connsiteX60" fmla="*/ 130848 w 3277404"/>
              <a:gd name="connsiteY60" fmla="*/ 2467734 h 2824020"/>
              <a:gd name="connsiteX61" fmla="*/ 135439 w 3277404"/>
              <a:gd name="connsiteY61" fmla="*/ 2428710 h 2824020"/>
              <a:gd name="connsiteX62" fmla="*/ 141178 w 3277404"/>
              <a:gd name="connsiteY62" fmla="*/ 2389685 h 2824020"/>
              <a:gd name="connsiteX63" fmla="*/ 145770 w 3277404"/>
              <a:gd name="connsiteY63" fmla="*/ 2350660 h 2824020"/>
              <a:gd name="connsiteX64" fmla="*/ 148066 w 3277404"/>
              <a:gd name="connsiteY64" fmla="*/ 2311636 h 2824020"/>
              <a:gd name="connsiteX65" fmla="*/ 148066 w 3277404"/>
              <a:gd name="connsiteY65" fmla="*/ 2273758 h 2824020"/>
              <a:gd name="connsiteX66" fmla="*/ 143475 w 3277404"/>
              <a:gd name="connsiteY66" fmla="*/ 2238178 h 2824020"/>
              <a:gd name="connsiteX67" fmla="*/ 134292 w 3277404"/>
              <a:gd name="connsiteY67" fmla="*/ 2202597 h 2824020"/>
              <a:gd name="connsiteX68" fmla="*/ 120518 w 3277404"/>
              <a:gd name="connsiteY68" fmla="*/ 2169310 h 2824020"/>
              <a:gd name="connsiteX69" fmla="*/ 103302 w 3277404"/>
              <a:gd name="connsiteY69" fmla="*/ 2134877 h 2824020"/>
              <a:gd name="connsiteX70" fmla="*/ 83788 w 3277404"/>
              <a:gd name="connsiteY70" fmla="*/ 2100445 h 2824020"/>
              <a:gd name="connsiteX71" fmla="*/ 63129 w 3277404"/>
              <a:gd name="connsiteY71" fmla="*/ 2066010 h 2824020"/>
              <a:gd name="connsiteX72" fmla="*/ 43617 w 3277404"/>
              <a:gd name="connsiteY72" fmla="*/ 2032724 h 2824020"/>
              <a:gd name="connsiteX73" fmla="*/ 26399 w 3277404"/>
              <a:gd name="connsiteY73" fmla="*/ 1997144 h 2824020"/>
              <a:gd name="connsiteX74" fmla="*/ 12627 w 3277404"/>
              <a:gd name="connsiteY74" fmla="*/ 1962709 h 2824020"/>
              <a:gd name="connsiteX75" fmla="*/ 3444 w 3277404"/>
              <a:gd name="connsiteY75" fmla="*/ 1927128 h 2824020"/>
              <a:gd name="connsiteX76" fmla="*/ 0 w 3277404"/>
              <a:gd name="connsiteY76" fmla="*/ 1890399 h 2824020"/>
              <a:gd name="connsiteX77" fmla="*/ 3444 w 3277404"/>
              <a:gd name="connsiteY77" fmla="*/ 1853671 h 2824020"/>
              <a:gd name="connsiteX78" fmla="*/ 12627 w 3277404"/>
              <a:gd name="connsiteY78" fmla="*/ 1818089 h 2824020"/>
              <a:gd name="connsiteX79" fmla="*/ 26399 w 3277404"/>
              <a:gd name="connsiteY79" fmla="*/ 1783655 h 2824020"/>
              <a:gd name="connsiteX80" fmla="*/ 43617 w 3277404"/>
              <a:gd name="connsiteY80" fmla="*/ 1748075 h 2824020"/>
              <a:gd name="connsiteX81" fmla="*/ 63129 w 3277404"/>
              <a:gd name="connsiteY81" fmla="*/ 1714788 h 2824020"/>
              <a:gd name="connsiteX82" fmla="*/ 83788 w 3277404"/>
              <a:gd name="connsiteY82" fmla="*/ 1680356 h 2824020"/>
              <a:gd name="connsiteX83" fmla="*/ 103302 w 3277404"/>
              <a:gd name="connsiteY83" fmla="*/ 1645921 h 2824020"/>
              <a:gd name="connsiteX84" fmla="*/ 120518 w 3277404"/>
              <a:gd name="connsiteY84" fmla="*/ 1611488 h 2824020"/>
              <a:gd name="connsiteX85" fmla="*/ 134292 w 3277404"/>
              <a:gd name="connsiteY85" fmla="*/ 1578202 h 2824020"/>
              <a:gd name="connsiteX86" fmla="*/ 143475 w 3277404"/>
              <a:gd name="connsiteY86" fmla="*/ 1542620 h 2824020"/>
              <a:gd name="connsiteX87" fmla="*/ 148066 w 3277404"/>
              <a:gd name="connsiteY87" fmla="*/ 1507040 h 2824020"/>
              <a:gd name="connsiteX88" fmla="*/ 148066 w 3277404"/>
              <a:gd name="connsiteY88" fmla="*/ 1469163 h 2824020"/>
              <a:gd name="connsiteX89" fmla="*/ 145770 w 3277404"/>
              <a:gd name="connsiteY89" fmla="*/ 1430138 h 2824020"/>
              <a:gd name="connsiteX90" fmla="*/ 141178 w 3277404"/>
              <a:gd name="connsiteY90" fmla="*/ 1391114 h 2824020"/>
              <a:gd name="connsiteX91" fmla="*/ 135439 w 3277404"/>
              <a:gd name="connsiteY91" fmla="*/ 1352088 h 2824020"/>
              <a:gd name="connsiteX92" fmla="*/ 130848 w 3277404"/>
              <a:gd name="connsiteY92" fmla="*/ 1313064 h 2824020"/>
              <a:gd name="connsiteX93" fmla="*/ 127404 w 3277404"/>
              <a:gd name="connsiteY93" fmla="*/ 1274040 h 2824020"/>
              <a:gd name="connsiteX94" fmla="*/ 128553 w 3277404"/>
              <a:gd name="connsiteY94" fmla="*/ 1237311 h 2824020"/>
              <a:gd name="connsiteX95" fmla="*/ 133144 w 3277404"/>
              <a:gd name="connsiteY95" fmla="*/ 1201730 h 2824020"/>
              <a:gd name="connsiteX96" fmla="*/ 143475 w 3277404"/>
              <a:gd name="connsiteY96" fmla="*/ 1167296 h 2824020"/>
              <a:gd name="connsiteX97" fmla="*/ 158396 w 3277404"/>
              <a:gd name="connsiteY97" fmla="*/ 1138602 h 2824020"/>
              <a:gd name="connsiteX98" fmla="*/ 177907 w 3277404"/>
              <a:gd name="connsiteY98" fmla="*/ 1111055 h 2824020"/>
              <a:gd name="connsiteX99" fmla="*/ 200863 w 3277404"/>
              <a:gd name="connsiteY99" fmla="*/ 1086951 h 2824020"/>
              <a:gd name="connsiteX100" fmla="*/ 227262 w 3277404"/>
              <a:gd name="connsiteY100" fmla="*/ 1062848 h 2824020"/>
              <a:gd name="connsiteX101" fmla="*/ 254810 w 3277404"/>
              <a:gd name="connsiteY101" fmla="*/ 1041039 h 2824020"/>
              <a:gd name="connsiteX102" fmla="*/ 283504 w 3277404"/>
              <a:gd name="connsiteY102" fmla="*/ 1019231 h 2824020"/>
              <a:gd name="connsiteX103" fmla="*/ 312198 w 3277404"/>
              <a:gd name="connsiteY103" fmla="*/ 997424 h 2824020"/>
              <a:gd name="connsiteX104" fmla="*/ 340893 w 3277404"/>
              <a:gd name="connsiteY104" fmla="*/ 975616 h 2824020"/>
              <a:gd name="connsiteX105" fmla="*/ 367292 w 3277404"/>
              <a:gd name="connsiteY105" fmla="*/ 952661 h 2824020"/>
              <a:gd name="connsiteX106" fmla="*/ 390249 w 3277404"/>
              <a:gd name="connsiteY106" fmla="*/ 926262 h 2824020"/>
              <a:gd name="connsiteX107" fmla="*/ 410908 w 3277404"/>
              <a:gd name="connsiteY107" fmla="*/ 901010 h 2824020"/>
              <a:gd name="connsiteX108" fmla="*/ 426977 w 3277404"/>
              <a:gd name="connsiteY108" fmla="*/ 872316 h 2824020"/>
              <a:gd name="connsiteX109" fmla="*/ 440751 w 3277404"/>
              <a:gd name="connsiteY109" fmla="*/ 841326 h 2824020"/>
              <a:gd name="connsiteX110" fmla="*/ 452229 w 3277404"/>
              <a:gd name="connsiteY110" fmla="*/ 808040 h 2824020"/>
              <a:gd name="connsiteX111" fmla="*/ 462559 w 3277404"/>
              <a:gd name="connsiteY111" fmla="*/ 773605 h 2824020"/>
              <a:gd name="connsiteX112" fmla="*/ 471742 w 3277404"/>
              <a:gd name="connsiteY112" fmla="*/ 739172 h 2824020"/>
              <a:gd name="connsiteX113" fmla="*/ 480924 w 3277404"/>
              <a:gd name="connsiteY113" fmla="*/ 703591 h 2824020"/>
              <a:gd name="connsiteX114" fmla="*/ 491254 w 3277404"/>
              <a:gd name="connsiteY114" fmla="*/ 670306 h 2824020"/>
              <a:gd name="connsiteX115" fmla="*/ 502732 w 3277404"/>
              <a:gd name="connsiteY115" fmla="*/ 637019 h 2824020"/>
              <a:gd name="connsiteX116" fmla="*/ 516506 w 3277404"/>
              <a:gd name="connsiteY116" fmla="*/ 606030 h 2824020"/>
              <a:gd name="connsiteX117" fmla="*/ 533722 w 3277404"/>
              <a:gd name="connsiteY117" fmla="*/ 578483 h 2824020"/>
              <a:gd name="connsiteX118" fmla="*/ 554381 w 3277404"/>
              <a:gd name="connsiteY118" fmla="*/ 553232 h 2824020"/>
              <a:gd name="connsiteX119" fmla="*/ 579633 w 3277404"/>
              <a:gd name="connsiteY119" fmla="*/ 532572 h 2824020"/>
              <a:gd name="connsiteX120" fmla="*/ 607181 w 3277404"/>
              <a:gd name="connsiteY120" fmla="*/ 515355 h 2824020"/>
              <a:gd name="connsiteX121" fmla="*/ 638170 w 3277404"/>
              <a:gd name="connsiteY121" fmla="*/ 501581 h 2824020"/>
              <a:gd name="connsiteX122" fmla="*/ 671457 w 3277404"/>
              <a:gd name="connsiteY122" fmla="*/ 490104 h 2824020"/>
              <a:gd name="connsiteX123" fmla="*/ 704742 w 3277404"/>
              <a:gd name="connsiteY123" fmla="*/ 479774 h 2824020"/>
              <a:gd name="connsiteX124" fmla="*/ 740324 w 3277404"/>
              <a:gd name="connsiteY124" fmla="*/ 470591 h 2824020"/>
              <a:gd name="connsiteX125" fmla="*/ 774756 w 3277404"/>
              <a:gd name="connsiteY125" fmla="*/ 461408 h 2824020"/>
              <a:gd name="connsiteX126" fmla="*/ 809191 w 3277404"/>
              <a:gd name="connsiteY126" fmla="*/ 451079 h 2824020"/>
              <a:gd name="connsiteX127" fmla="*/ 842476 w 3277404"/>
              <a:gd name="connsiteY127" fmla="*/ 439601 h 2824020"/>
              <a:gd name="connsiteX128" fmla="*/ 873466 w 3277404"/>
              <a:gd name="connsiteY128" fmla="*/ 425827 h 2824020"/>
              <a:gd name="connsiteX129" fmla="*/ 902161 w 3277404"/>
              <a:gd name="connsiteY129" fmla="*/ 409759 h 2824020"/>
              <a:gd name="connsiteX130" fmla="*/ 927412 w 3277404"/>
              <a:gd name="connsiteY130" fmla="*/ 389099 h 2824020"/>
              <a:gd name="connsiteX131" fmla="*/ 953812 w 3277404"/>
              <a:gd name="connsiteY131" fmla="*/ 366142 h 2824020"/>
              <a:gd name="connsiteX132" fmla="*/ 976768 w 3277404"/>
              <a:gd name="connsiteY132" fmla="*/ 339744 h 2824020"/>
              <a:gd name="connsiteX133" fmla="*/ 998576 w 3277404"/>
              <a:gd name="connsiteY133" fmla="*/ 312197 h 2824020"/>
              <a:gd name="connsiteX134" fmla="*/ 1020384 w 3277404"/>
              <a:gd name="connsiteY134" fmla="*/ 283503 h 2824020"/>
              <a:gd name="connsiteX135" fmla="*/ 1042191 w 3277404"/>
              <a:gd name="connsiteY135" fmla="*/ 254808 h 2824020"/>
              <a:gd name="connsiteX136" fmla="*/ 1063999 w 3277404"/>
              <a:gd name="connsiteY136" fmla="*/ 227261 h 2824020"/>
              <a:gd name="connsiteX137" fmla="*/ 1088104 w 3277404"/>
              <a:gd name="connsiteY137" fmla="*/ 200862 h 2824020"/>
              <a:gd name="connsiteX138" fmla="*/ 1112206 w 3277404"/>
              <a:gd name="connsiteY138" fmla="*/ 177907 h 2824020"/>
              <a:gd name="connsiteX139" fmla="*/ 1139754 w 3277404"/>
              <a:gd name="connsiteY139" fmla="*/ 158394 h 2824020"/>
              <a:gd name="connsiteX140" fmla="*/ 1168448 w 3277404"/>
              <a:gd name="connsiteY140" fmla="*/ 143473 h 2824020"/>
              <a:gd name="connsiteX141" fmla="*/ 1202883 w 3277404"/>
              <a:gd name="connsiteY141" fmla="*/ 133143 h 2824020"/>
              <a:gd name="connsiteX142" fmla="*/ 1238464 w 3277404"/>
              <a:gd name="connsiteY142" fmla="*/ 128552 h 2824020"/>
              <a:gd name="connsiteX143" fmla="*/ 1275192 w 3277404"/>
              <a:gd name="connsiteY143" fmla="*/ 127404 h 2824020"/>
              <a:gd name="connsiteX144" fmla="*/ 1314216 w 3277404"/>
              <a:gd name="connsiteY144" fmla="*/ 130848 h 2824020"/>
              <a:gd name="connsiteX145" fmla="*/ 1353242 w 3277404"/>
              <a:gd name="connsiteY145" fmla="*/ 135439 h 2824020"/>
              <a:gd name="connsiteX146" fmla="*/ 1392267 w 3277404"/>
              <a:gd name="connsiteY146" fmla="*/ 141178 h 2824020"/>
              <a:gd name="connsiteX147" fmla="*/ 1431291 w 3277404"/>
              <a:gd name="connsiteY147" fmla="*/ 145769 h 2824020"/>
              <a:gd name="connsiteX148" fmla="*/ 1470316 w 3277404"/>
              <a:gd name="connsiteY148" fmla="*/ 148064 h 2824020"/>
              <a:gd name="connsiteX149" fmla="*/ 1508194 w 3277404"/>
              <a:gd name="connsiteY149" fmla="*/ 148064 h 2824020"/>
              <a:gd name="connsiteX150" fmla="*/ 1543776 w 3277404"/>
              <a:gd name="connsiteY150" fmla="*/ 143473 h 2824020"/>
              <a:gd name="connsiteX151" fmla="*/ 1579357 w 3277404"/>
              <a:gd name="connsiteY151" fmla="*/ 134290 h 2824020"/>
              <a:gd name="connsiteX152" fmla="*/ 1613790 w 3277404"/>
              <a:gd name="connsiteY152" fmla="*/ 120518 h 2824020"/>
              <a:gd name="connsiteX153" fmla="*/ 1648223 w 3277404"/>
              <a:gd name="connsiteY153" fmla="*/ 102152 h 2824020"/>
              <a:gd name="connsiteX154" fmla="*/ 1682657 w 3277404"/>
              <a:gd name="connsiteY154" fmla="*/ 83788 h 2824020"/>
              <a:gd name="connsiteX155" fmla="*/ 1717090 w 3277404"/>
              <a:gd name="connsiteY155" fmla="*/ 63128 h 2824020"/>
              <a:gd name="connsiteX156" fmla="*/ 1750377 w 3277404"/>
              <a:gd name="connsiteY156" fmla="*/ 43615 h 2824020"/>
              <a:gd name="connsiteX157" fmla="*/ 1785959 w 3277404"/>
              <a:gd name="connsiteY157" fmla="*/ 26399 h 2824020"/>
              <a:gd name="connsiteX158" fmla="*/ 1820392 w 3277404"/>
              <a:gd name="connsiteY158" fmla="*/ 12625 h 2824020"/>
              <a:gd name="connsiteX159" fmla="*/ 1855973 w 3277404"/>
              <a:gd name="connsiteY159" fmla="*/ 3443 h 282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3277404" h="2824020">
                <a:moveTo>
                  <a:pt x="1892703" y="0"/>
                </a:moveTo>
                <a:lnTo>
                  <a:pt x="1929431" y="3443"/>
                </a:lnTo>
                <a:lnTo>
                  <a:pt x="1965012" y="12625"/>
                </a:lnTo>
                <a:lnTo>
                  <a:pt x="1999447" y="26399"/>
                </a:lnTo>
                <a:lnTo>
                  <a:pt x="2035027" y="43615"/>
                </a:lnTo>
                <a:lnTo>
                  <a:pt x="2068314" y="63128"/>
                </a:lnTo>
                <a:lnTo>
                  <a:pt x="2102748" y="83788"/>
                </a:lnTo>
                <a:lnTo>
                  <a:pt x="2137181" y="102152"/>
                </a:lnTo>
                <a:lnTo>
                  <a:pt x="2171614" y="120518"/>
                </a:lnTo>
                <a:lnTo>
                  <a:pt x="2204900" y="134290"/>
                </a:lnTo>
                <a:lnTo>
                  <a:pt x="2241630" y="143473"/>
                </a:lnTo>
                <a:lnTo>
                  <a:pt x="2277210" y="148064"/>
                </a:lnTo>
                <a:lnTo>
                  <a:pt x="2315087" y="148064"/>
                </a:lnTo>
                <a:lnTo>
                  <a:pt x="2354112" y="145769"/>
                </a:lnTo>
                <a:lnTo>
                  <a:pt x="2393137" y="141178"/>
                </a:lnTo>
                <a:lnTo>
                  <a:pt x="2432162" y="135439"/>
                </a:lnTo>
                <a:lnTo>
                  <a:pt x="2471186" y="130848"/>
                </a:lnTo>
                <a:lnTo>
                  <a:pt x="2510212" y="127404"/>
                </a:lnTo>
                <a:lnTo>
                  <a:pt x="2546940" y="128552"/>
                </a:lnTo>
                <a:lnTo>
                  <a:pt x="2582522" y="133143"/>
                </a:lnTo>
                <a:lnTo>
                  <a:pt x="2616956" y="143473"/>
                </a:lnTo>
                <a:lnTo>
                  <a:pt x="2645651" y="158394"/>
                </a:lnTo>
                <a:lnTo>
                  <a:pt x="2673197" y="177907"/>
                </a:lnTo>
                <a:lnTo>
                  <a:pt x="2697301" y="200862"/>
                </a:lnTo>
                <a:lnTo>
                  <a:pt x="2721405" y="227261"/>
                </a:lnTo>
                <a:lnTo>
                  <a:pt x="2743213" y="254808"/>
                </a:lnTo>
                <a:lnTo>
                  <a:pt x="2765020" y="283503"/>
                </a:lnTo>
                <a:lnTo>
                  <a:pt x="2786829" y="312197"/>
                </a:lnTo>
                <a:lnTo>
                  <a:pt x="2808636" y="339744"/>
                </a:lnTo>
                <a:lnTo>
                  <a:pt x="2831593" y="366142"/>
                </a:lnTo>
                <a:lnTo>
                  <a:pt x="2857992" y="389099"/>
                </a:lnTo>
                <a:lnTo>
                  <a:pt x="2883244" y="409759"/>
                </a:lnTo>
                <a:lnTo>
                  <a:pt x="2911938" y="425827"/>
                </a:lnTo>
                <a:lnTo>
                  <a:pt x="2942928" y="439601"/>
                </a:lnTo>
                <a:lnTo>
                  <a:pt x="2976213" y="451079"/>
                </a:lnTo>
                <a:lnTo>
                  <a:pt x="3010646" y="461408"/>
                </a:lnTo>
                <a:lnTo>
                  <a:pt x="3045081" y="470591"/>
                </a:lnTo>
                <a:lnTo>
                  <a:pt x="3080662" y="479774"/>
                </a:lnTo>
                <a:lnTo>
                  <a:pt x="3113948" y="490104"/>
                </a:lnTo>
                <a:lnTo>
                  <a:pt x="3147233" y="501581"/>
                </a:lnTo>
                <a:lnTo>
                  <a:pt x="3178224" y="515355"/>
                </a:lnTo>
                <a:lnTo>
                  <a:pt x="3205771" y="532572"/>
                </a:lnTo>
                <a:lnTo>
                  <a:pt x="3231023" y="553232"/>
                </a:lnTo>
                <a:lnTo>
                  <a:pt x="3251682" y="578483"/>
                </a:lnTo>
                <a:lnTo>
                  <a:pt x="3268900" y="606030"/>
                </a:lnTo>
                <a:lnTo>
                  <a:pt x="3277404" y="625165"/>
                </a:lnTo>
                <a:lnTo>
                  <a:pt x="3277404" y="2824020"/>
                </a:lnTo>
                <a:lnTo>
                  <a:pt x="362557" y="2824020"/>
                </a:lnTo>
                <a:lnTo>
                  <a:pt x="340893" y="2805182"/>
                </a:lnTo>
                <a:lnTo>
                  <a:pt x="312198" y="2783375"/>
                </a:lnTo>
                <a:lnTo>
                  <a:pt x="283504" y="2761567"/>
                </a:lnTo>
                <a:lnTo>
                  <a:pt x="254810" y="2739759"/>
                </a:lnTo>
                <a:lnTo>
                  <a:pt x="227262" y="2717951"/>
                </a:lnTo>
                <a:lnTo>
                  <a:pt x="200863" y="2693848"/>
                </a:lnTo>
                <a:lnTo>
                  <a:pt x="177907" y="2669745"/>
                </a:lnTo>
                <a:lnTo>
                  <a:pt x="158396" y="2642197"/>
                </a:lnTo>
                <a:lnTo>
                  <a:pt x="143475" y="2613503"/>
                </a:lnTo>
                <a:lnTo>
                  <a:pt x="133144" y="2579070"/>
                </a:lnTo>
                <a:lnTo>
                  <a:pt x="128553" y="2543489"/>
                </a:lnTo>
                <a:lnTo>
                  <a:pt x="127404" y="2506758"/>
                </a:lnTo>
                <a:lnTo>
                  <a:pt x="130848" y="2467734"/>
                </a:lnTo>
                <a:lnTo>
                  <a:pt x="135439" y="2428710"/>
                </a:lnTo>
                <a:lnTo>
                  <a:pt x="141178" y="2389685"/>
                </a:lnTo>
                <a:lnTo>
                  <a:pt x="145770" y="2350660"/>
                </a:lnTo>
                <a:lnTo>
                  <a:pt x="148066" y="2311636"/>
                </a:lnTo>
                <a:lnTo>
                  <a:pt x="148066" y="2273758"/>
                </a:lnTo>
                <a:lnTo>
                  <a:pt x="143475" y="2238178"/>
                </a:lnTo>
                <a:lnTo>
                  <a:pt x="134292" y="2202597"/>
                </a:lnTo>
                <a:lnTo>
                  <a:pt x="120518" y="2169310"/>
                </a:lnTo>
                <a:lnTo>
                  <a:pt x="103302" y="2134877"/>
                </a:lnTo>
                <a:lnTo>
                  <a:pt x="83788" y="2100445"/>
                </a:lnTo>
                <a:lnTo>
                  <a:pt x="63129" y="2066010"/>
                </a:lnTo>
                <a:lnTo>
                  <a:pt x="43617" y="2032724"/>
                </a:lnTo>
                <a:lnTo>
                  <a:pt x="26399" y="1997144"/>
                </a:lnTo>
                <a:lnTo>
                  <a:pt x="12627" y="1962709"/>
                </a:lnTo>
                <a:lnTo>
                  <a:pt x="3444" y="1927128"/>
                </a:lnTo>
                <a:lnTo>
                  <a:pt x="0" y="1890399"/>
                </a:lnTo>
                <a:lnTo>
                  <a:pt x="3444" y="1853671"/>
                </a:lnTo>
                <a:lnTo>
                  <a:pt x="12627" y="1818089"/>
                </a:lnTo>
                <a:lnTo>
                  <a:pt x="26399" y="1783655"/>
                </a:lnTo>
                <a:lnTo>
                  <a:pt x="43617" y="1748075"/>
                </a:lnTo>
                <a:lnTo>
                  <a:pt x="63129" y="1714788"/>
                </a:lnTo>
                <a:lnTo>
                  <a:pt x="83788" y="1680356"/>
                </a:lnTo>
                <a:lnTo>
                  <a:pt x="103302" y="1645921"/>
                </a:lnTo>
                <a:lnTo>
                  <a:pt x="120518" y="1611488"/>
                </a:lnTo>
                <a:lnTo>
                  <a:pt x="134292" y="1578202"/>
                </a:lnTo>
                <a:lnTo>
                  <a:pt x="143475" y="1542620"/>
                </a:lnTo>
                <a:lnTo>
                  <a:pt x="148066" y="1507040"/>
                </a:lnTo>
                <a:lnTo>
                  <a:pt x="148066" y="1469163"/>
                </a:lnTo>
                <a:lnTo>
                  <a:pt x="145770" y="1430138"/>
                </a:lnTo>
                <a:lnTo>
                  <a:pt x="141178" y="1391114"/>
                </a:lnTo>
                <a:lnTo>
                  <a:pt x="135439" y="1352088"/>
                </a:lnTo>
                <a:lnTo>
                  <a:pt x="130848" y="1313064"/>
                </a:lnTo>
                <a:lnTo>
                  <a:pt x="127404" y="1274040"/>
                </a:lnTo>
                <a:lnTo>
                  <a:pt x="128553" y="1237311"/>
                </a:lnTo>
                <a:lnTo>
                  <a:pt x="133144" y="1201730"/>
                </a:lnTo>
                <a:lnTo>
                  <a:pt x="143475" y="1167296"/>
                </a:lnTo>
                <a:lnTo>
                  <a:pt x="158396" y="1138602"/>
                </a:lnTo>
                <a:lnTo>
                  <a:pt x="177907" y="1111055"/>
                </a:lnTo>
                <a:lnTo>
                  <a:pt x="200863" y="1086951"/>
                </a:lnTo>
                <a:lnTo>
                  <a:pt x="227262" y="1062848"/>
                </a:lnTo>
                <a:lnTo>
                  <a:pt x="254810" y="1041039"/>
                </a:lnTo>
                <a:lnTo>
                  <a:pt x="283504" y="1019231"/>
                </a:lnTo>
                <a:lnTo>
                  <a:pt x="312198" y="997424"/>
                </a:lnTo>
                <a:lnTo>
                  <a:pt x="340893" y="975616"/>
                </a:lnTo>
                <a:lnTo>
                  <a:pt x="367292" y="952661"/>
                </a:lnTo>
                <a:lnTo>
                  <a:pt x="390249" y="926262"/>
                </a:lnTo>
                <a:lnTo>
                  <a:pt x="410908" y="901010"/>
                </a:lnTo>
                <a:lnTo>
                  <a:pt x="426977" y="872316"/>
                </a:lnTo>
                <a:lnTo>
                  <a:pt x="440751" y="841326"/>
                </a:lnTo>
                <a:lnTo>
                  <a:pt x="452229" y="808040"/>
                </a:lnTo>
                <a:lnTo>
                  <a:pt x="462559" y="773605"/>
                </a:lnTo>
                <a:lnTo>
                  <a:pt x="471742" y="739172"/>
                </a:lnTo>
                <a:lnTo>
                  <a:pt x="480924" y="703591"/>
                </a:lnTo>
                <a:lnTo>
                  <a:pt x="491254" y="670306"/>
                </a:lnTo>
                <a:lnTo>
                  <a:pt x="502732" y="637019"/>
                </a:lnTo>
                <a:lnTo>
                  <a:pt x="516506" y="606030"/>
                </a:lnTo>
                <a:lnTo>
                  <a:pt x="533722" y="578483"/>
                </a:lnTo>
                <a:lnTo>
                  <a:pt x="554381" y="553232"/>
                </a:lnTo>
                <a:lnTo>
                  <a:pt x="579633" y="532572"/>
                </a:lnTo>
                <a:lnTo>
                  <a:pt x="607181" y="515355"/>
                </a:lnTo>
                <a:lnTo>
                  <a:pt x="638170" y="501581"/>
                </a:lnTo>
                <a:lnTo>
                  <a:pt x="671457" y="490104"/>
                </a:lnTo>
                <a:lnTo>
                  <a:pt x="704742" y="479774"/>
                </a:lnTo>
                <a:lnTo>
                  <a:pt x="740324" y="470591"/>
                </a:lnTo>
                <a:lnTo>
                  <a:pt x="774756" y="461408"/>
                </a:lnTo>
                <a:lnTo>
                  <a:pt x="809191" y="451079"/>
                </a:lnTo>
                <a:lnTo>
                  <a:pt x="842476" y="439601"/>
                </a:lnTo>
                <a:lnTo>
                  <a:pt x="873466" y="425827"/>
                </a:lnTo>
                <a:lnTo>
                  <a:pt x="902161" y="409759"/>
                </a:lnTo>
                <a:lnTo>
                  <a:pt x="927412" y="389099"/>
                </a:lnTo>
                <a:lnTo>
                  <a:pt x="953812" y="366142"/>
                </a:lnTo>
                <a:lnTo>
                  <a:pt x="976768" y="339744"/>
                </a:lnTo>
                <a:lnTo>
                  <a:pt x="998576" y="312197"/>
                </a:lnTo>
                <a:lnTo>
                  <a:pt x="1020384" y="283503"/>
                </a:lnTo>
                <a:lnTo>
                  <a:pt x="1042191" y="254808"/>
                </a:lnTo>
                <a:lnTo>
                  <a:pt x="1063999" y="227261"/>
                </a:lnTo>
                <a:lnTo>
                  <a:pt x="1088104" y="200862"/>
                </a:lnTo>
                <a:lnTo>
                  <a:pt x="1112206" y="177907"/>
                </a:lnTo>
                <a:lnTo>
                  <a:pt x="1139754" y="158394"/>
                </a:lnTo>
                <a:lnTo>
                  <a:pt x="1168448" y="143473"/>
                </a:lnTo>
                <a:lnTo>
                  <a:pt x="1202883" y="133143"/>
                </a:lnTo>
                <a:lnTo>
                  <a:pt x="1238464" y="128552"/>
                </a:lnTo>
                <a:lnTo>
                  <a:pt x="1275192" y="127404"/>
                </a:lnTo>
                <a:lnTo>
                  <a:pt x="1314216" y="130848"/>
                </a:lnTo>
                <a:lnTo>
                  <a:pt x="1353242" y="135439"/>
                </a:lnTo>
                <a:lnTo>
                  <a:pt x="1392267" y="141178"/>
                </a:lnTo>
                <a:lnTo>
                  <a:pt x="1431291" y="145769"/>
                </a:lnTo>
                <a:lnTo>
                  <a:pt x="1470316" y="148064"/>
                </a:lnTo>
                <a:lnTo>
                  <a:pt x="1508194" y="148064"/>
                </a:lnTo>
                <a:lnTo>
                  <a:pt x="1543776" y="143473"/>
                </a:lnTo>
                <a:lnTo>
                  <a:pt x="1579357" y="134290"/>
                </a:lnTo>
                <a:lnTo>
                  <a:pt x="1613790" y="120518"/>
                </a:lnTo>
                <a:lnTo>
                  <a:pt x="1648223" y="102152"/>
                </a:lnTo>
                <a:lnTo>
                  <a:pt x="1682657" y="83788"/>
                </a:lnTo>
                <a:lnTo>
                  <a:pt x="1717090" y="63128"/>
                </a:lnTo>
                <a:lnTo>
                  <a:pt x="1750377" y="43615"/>
                </a:lnTo>
                <a:lnTo>
                  <a:pt x="1785959" y="26399"/>
                </a:lnTo>
                <a:lnTo>
                  <a:pt x="1820392" y="12625"/>
                </a:lnTo>
                <a:lnTo>
                  <a:pt x="1855973" y="3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0CD369B7-16B2-4D78-910A-88B76E133C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49738" y="5013086"/>
            <a:ext cx="2186662" cy="14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5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97BA3A1-CDB4-4E15-BA7A-2F9287AC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Oriëntatie 2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10C4FB5-D5D2-4312-92F3-2CA47B3EF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Werken onderweg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dirty="0"/>
              <a:t>Zelfrijdende auto</a:t>
            </a:r>
          </a:p>
        </p:txBody>
      </p:sp>
      <p:pic>
        <p:nvPicPr>
          <p:cNvPr id="11" name="Tijdelijke aanduiding voor afbeelding 10" descr="Afbeelding met gebouw, buiten, straat, auto&#10;&#10;Automatisch gegenereerde beschrijving">
            <a:extLst>
              <a:ext uri="{FF2B5EF4-FFF2-40B4-BE49-F238E27FC236}">
                <a16:creationId xmlns:a16="http://schemas.microsoft.com/office/drawing/2014/main" id="{7DCCFAF0-F205-475C-AF59-AFB793D18D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226" r="14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083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6">
            <a:extLst>
              <a:ext uri="{FF2B5EF4-FFF2-40B4-BE49-F238E27FC236}">
                <a16:creationId xmlns:a16="http://schemas.microsoft.com/office/drawing/2014/main" id="{5D0AD9E2-5132-47B3-A612-B2C7C0F7C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1A9AD0B-5FD3-4A13-80EB-43FF8E085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5E1178-CA68-48A7-9EE6-9935DC5E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804335"/>
            <a:ext cx="5880100" cy="168170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spc="200" dirty="0" err="1">
                <a:solidFill>
                  <a:schemeClr val="tx2"/>
                </a:solidFill>
                <a:latin typeface="+mj-lt"/>
              </a:rPr>
              <a:t>Oriëntatie</a:t>
            </a:r>
            <a:r>
              <a:rPr lang="en-US" sz="5100" spc="200" dirty="0">
                <a:solidFill>
                  <a:schemeClr val="tx2"/>
                </a:solidFill>
                <a:latin typeface="+mj-lt"/>
              </a:rPr>
              <a:t> 3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23BEEE-4A9C-4816-ADD5-7EC7C128D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200" y="2871982"/>
            <a:ext cx="4398652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Poster van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duurzame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voertuigen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Fiets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Electrische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fiets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Hyundai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Ioinq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Elektro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09A1112-239E-4149-B803-9EC081E37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0946" y="2529102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4" name="Picture 6" descr="De bronafbeelding bekijken">
            <a:extLst>
              <a:ext uri="{FF2B5EF4-FFF2-40B4-BE49-F238E27FC236}">
                <a16:creationId xmlns:a16="http://schemas.microsoft.com/office/drawing/2014/main" id="{C4DBA8FC-DB83-4697-B29E-4263FBBFB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r="18990" b="-1"/>
          <a:stretch/>
        </p:blipFill>
        <p:spPr bwMode="auto">
          <a:xfrm>
            <a:off x="5724287" y="2642287"/>
            <a:ext cx="3135234" cy="3131460"/>
          </a:xfrm>
          <a:custGeom>
            <a:avLst/>
            <a:gdLst/>
            <a:ahLst/>
            <a:cxnLst/>
            <a:rect l="l" t="t" r="r" b="b"/>
            <a:pathLst>
              <a:path w="2998601" h="2994963">
                <a:moveTo>
                  <a:pt x="1499301" y="0"/>
                </a:moveTo>
                <a:lnTo>
                  <a:pt x="1528395" y="2727"/>
                </a:lnTo>
                <a:lnTo>
                  <a:pt x="1556581" y="10001"/>
                </a:lnTo>
                <a:lnTo>
                  <a:pt x="1583858" y="20912"/>
                </a:lnTo>
                <a:lnTo>
                  <a:pt x="1612043" y="34550"/>
                </a:lnTo>
                <a:lnTo>
                  <a:pt x="1638411" y="50007"/>
                </a:lnTo>
                <a:lnTo>
                  <a:pt x="1665688" y="66373"/>
                </a:lnTo>
                <a:lnTo>
                  <a:pt x="1692964" y="80920"/>
                </a:lnTo>
                <a:lnTo>
                  <a:pt x="1720240" y="95468"/>
                </a:lnTo>
                <a:lnTo>
                  <a:pt x="1746608" y="106378"/>
                </a:lnTo>
                <a:lnTo>
                  <a:pt x="1775703" y="113652"/>
                </a:lnTo>
                <a:lnTo>
                  <a:pt x="1803888" y="117289"/>
                </a:lnTo>
                <a:lnTo>
                  <a:pt x="1833892" y="117289"/>
                </a:lnTo>
                <a:lnTo>
                  <a:pt x="1864806" y="115471"/>
                </a:lnTo>
                <a:lnTo>
                  <a:pt x="1895719" y="111834"/>
                </a:lnTo>
                <a:lnTo>
                  <a:pt x="1926633" y="107288"/>
                </a:lnTo>
                <a:lnTo>
                  <a:pt x="1957546" y="103651"/>
                </a:lnTo>
                <a:lnTo>
                  <a:pt x="1988460" y="100923"/>
                </a:lnTo>
                <a:lnTo>
                  <a:pt x="2017554" y="101832"/>
                </a:lnTo>
                <a:lnTo>
                  <a:pt x="2045740" y="105469"/>
                </a:lnTo>
                <a:lnTo>
                  <a:pt x="2073017" y="113652"/>
                </a:lnTo>
                <a:lnTo>
                  <a:pt x="2095748" y="125472"/>
                </a:lnTo>
                <a:lnTo>
                  <a:pt x="2117568" y="140929"/>
                </a:lnTo>
                <a:lnTo>
                  <a:pt x="2136662" y="159113"/>
                </a:lnTo>
                <a:lnTo>
                  <a:pt x="2155756" y="180025"/>
                </a:lnTo>
                <a:lnTo>
                  <a:pt x="2173031" y="201846"/>
                </a:lnTo>
                <a:lnTo>
                  <a:pt x="2190306" y="224577"/>
                </a:lnTo>
                <a:lnTo>
                  <a:pt x="2207581" y="247307"/>
                </a:lnTo>
                <a:lnTo>
                  <a:pt x="2224856" y="269128"/>
                </a:lnTo>
                <a:lnTo>
                  <a:pt x="2243041" y="290040"/>
                </a:lnTo>
                <a:lnTo>
                  <a:pt x="2263953" y="308225"/>
                </a:lnTo>
                <a:lnTo>
                  <a:pt x="2283956" y="324591"/>
                </a:lnTo>
                <a:lnTo>
                  <a:pt x="2306686" y="337319"/>
                </a:lnTo>
                <a:lnTo>
                  <a:pt x="2331235" y="348230"/>
                </a:lnTo>
                <a:lnTo>
                  <a:pt x="2357602" y="357322"/>
                </a:lnTo>
                <a:lnTo>
                  <a:pt x="2384878" y="365505"/>
                </a:lnTo>
                <a:lnTo>
                  <a:pt x="2412155" y="372779"/>
                </a:lnTo>
                <a:lnTo>
                  <a:pt x="2440341" y="380053"/>
                </a:lnTo>
                <a:lnTo>
                  <a:pt x="2466708" y="388236"/>
                </a:lnTo>
                <a:lnTo>
                  <a:pt x="2493075" y="397328"/>
                </a:lnTo>
                <a:lnTo>
                  <a:pt x="2517624" y="408239"/>
                </a:lnTo>
                <a:lnTo>
                  <a:pt x="2539446" y="421877"/>
                </a:lnTo>
                <a:lnTo>
                  <a:pt x="2559449" y="438243"/>
                </a:lnTo>
                <a:lnTo>
                  <a:pt x="2575814" y="458246"/>
                </a:lnTo>
                <a:lnTo>
                  <a:pt x="2589453" y="480067"/>
                </a:lnTo>
                <a:lnTo>
                  <a:pt x="2600363" y="504615"/>
                </a:lnTo>
                <a:lnTo>
                  <a:pt x="2609455" y="530983"/>
                </a:lnTo>
                <a:lnTo>
                  <a:pt x="2617638" y="557350"/>
                </a:lnTo>
                <a:lnTo>
                  <a:pt x="2624912" y="585536"/>
                </a:lnTo>
                <a:lnTo>
                  <a:pt x="2632186" y="612812"/>
                </a:lnTo>
                <a:lnTo>
                  <a:pt x="2640369" y="640089"/>
                </a:lnTo>
                <a:lnTo>
                  <a:pt x="2649461" y="666457"/>
                </a:lnTo>
                <a:lnTo>
                  <a:pt x="2660371" y="691006"/>
                </a:lnTo>
                <a:lnTo>
                  <a:pt x="2673101" y="713736"/>
                </a:lnTo>
                <a:lnTo>
                  <a:pt x="2689467" y="733739"/>
                </a:lnTo>
                <a:lnTo>
                  <a:pt x="2707651" y="754651"/>
                </a:lnTo>
                <a:lnTo>
                  <a:pt x="2728563" y="772835"/>
                </a:lnTo>
                <a:lnTo>
                  <a:pt x="2750385" y="790110"/>
                </a:lnTo>
                <a:lnTo>
                  <a:pt x="2774024" y="807385"/>
                </a:lnTo>
                <a:lnTo>
                  <a:pt x="2796754" y="824660"/>
                </a:lnTo>
                <a:lnTo>
                  <a:pt x="2818576" y="841936"/>
                </a:lnTo>
                <a:lnTo>
                  <a:pt x="2839487" y="861029"/>
                </a:lnTo>
                <a:lnTo>
                  <a:pt x="2857672" y="880123"/>
                </a:lnTo>
                <a:lnTo>
                  <a:pt x="2873129" y="901944"/>
                </a:lnTo>
                <a:lnTo>
                  <a:pt x="2884949" y="924674"/>
                </a:lnTo>
                <a:lnTo>
                  <a:pt x="2893132" y="951951"/>
                </a:lnTo>
                <a:lnTo>
                  <a:pt x="2896768" y="980137"/>
                </a:lnTo>
                <a:lnTo>
                  <a:pt x="2897678" y="1009232"/>
                </a:lnTo>
                <a:lnTo>
                  <a:pt x="2894950" y="1040145"/>
                </a:lnTo>
                <a:lnTo>
                  <a:pt x="2891313" y="1071058"/>
                </a:lnTo>
                <a:lnTo>
                  <a:pt x="2886767" y="1101972"/>
                </a:lnTo>
                <a:lnTo>
                  <a:pt x="2883130" y="1132885"/>
                </a:lnTo>
                <a:lnTo>
                  <a:pt x="2881312" y="1163799"/>
                </a:lnTo>
                <a:lnTo>
                  <a:pt x="2881312" y="1193803"/>
                </a:lnTo>
                <a:lnTo>
                  <a:pt x="2884949" y="1221988"/>
                </a:lnTo>
                <a:lnTo>
                  <a:pt x="2892222" y="1250174"/>
                </a:lnTo>
                <a:lnTo>
                  <a:pt x="2903133" y="1276542"/>
                </a:lnTo>
                <a:lnTo>
                  <a:pt x="2917681" y="1303818"/>
                </a:lnTo>
                <a:lnTo>
                  <a:pt x="2932228" y="1331095"/>
                </a:lnTo>
                <a:lnTo>
                  <a:pt x="2948594" y="1358371"/>
                </a:lnTo>
                <a:lnTo>
                  <a:pt x="2964050" y="1384739"/>
                </a:lnTo>
                <a:lnTo>
                  <a:pt x="2977689" y="1412924"/>
                </a:lnTo>
                <a:lnTo>
                  <a:pt x="2988599" y="1440201"/>
                </a:lnTo>
                <a:lnTo>
                  <a:pt x="2995873" y="1468387"/>
                </a:lnTo>
                <a:lnTo>
                  <a:pt x="2998601" y="1497481"/>
                </a:lnTo>
                <a:lnTo>
                  <a:pt x="2995873" y="1526576"/>
                </a:lnTo>
                <a:lnTo>
                  <a:pt x="2988599" y="1554762"/>
                </a:lnTo>
                <a:lnTo>
                  <a:pt x="2977689" y="1582039"/>
                </a:lnTo>
                <a:lnTo>
                  <a:pt x="2964050" y="1610224"/>
                </a:lnTo>
                <a:lnTo>
                  <a:pt x="2948594" y="1636592"/>
                </a:lnTo>
                <a:lnTo>
                  <a:pt x="2932228" y="1663869"/>
                </a:lnTo>
                <a:lnTo>
                  <a:pt x="2917681" y="1691145"/>
                </a:lnTo>
                <a:lnTo>
                  <a:pt x="2903133" y="1718421"/>
                </a:lnTo>
                <a:lnTo>
                  <a:pt x="2892222" y="1744789"/>
                </a:lnTo>
                <a:lnTo>
                  <a:pt x="2884949" y="1772975"/>
                </a:lnTo>
                <a:lnTo>
                  <a:pt x="2881312" y="1801160"/>
                </a:lnTo>
                <a:lnTo>
                  <a:pt x="2881312" y="1831165"/>
                </a:lnTo>
                <a:lnTo>
                  <a:pt x="2883130" y="1862078"/>
                </a:lnTo>
                <a:lnTo>
                  <a:pt x="2886767" y="1892991"/>
                </a:lnTo>
                <a:lnTo>
                  <a:pt x="2891313" y="1923905"/>
                </a:lnTo>
                <a:lnTo>
                  <a:pt x="2894950" y="1954818"/>
                </a:lnTo>
                <a:lnTo>
                  <a:pt x="2897678" y="1985731"/>
                </a:lnTo>
                <a:lnTo>
                  <a:pt x="2896768" y="2014827"/>
                </a:lnTo>
                <a:lnTo>
                  <a:pt x="2893132" y="2043013"/>
                </a:lnTo>
                <a:lnTo>
                  <a:pt x="2884949" y="2070289"/>
                </a:lnTo>
                <a:lnTo>
                  <a:pt x="2873129" y="2093019"/>
                </a:lnTo>
                <a:lnTo>
                  <a:pt x="2857672" y="2114841"/>
                </a:lnTo>
                <a:lnTo>
                  <a:pt x="2839487" y="2133934"/>
                </a:lnTo>
                <a:lnTo>
                  <a:pt x="2818576" y="2153027"/>
                </a:lnTo>
                <a:lnTo>
                  <a:pt x="2796754" y="2170303"/>
                </a:lnTo>
                <a:lnTo>
                  <a:pt x="2774024" y="2187578"/>
                </a:lnTo>
                <a:lnTo>
                  <a:pt x="2750385" y="2204853"/>
                </a:lnTo>
                <a:lnTo>
                  <a:pt x="2728563" y="2222128"/>
                </a:lnTo>
                <a:lnTo>
                  <a:pt x="2707651" y="2240312"/>
                </a:lnTo>
                <a:lnTo>
                  <a:pt x="2689467" y="2261224"/>
                </a:lnTo>
                <a:lnTo>
                  <a:pt x="2673101" y="2281227"/>
                </a:lnTo>
                <a:lnTo>
                  <a:pt x="2660371" y="2303957"/>
                </a:lnTo>
                <a:lnTo>
                  <a:pt x="2649461" y="2328506"/>
                </a:lnTo>
                <a:lnTo>
                  <a:pt x="2640369" y="2354874"/>
                </a:lnTo>
                <a:lnTo>
                  <a:pt x="2632186" y="2382151"/>
                </a:lnTo>
                <a:lnTo>
                  <a:pt x="2624912" y="2409427"/>
                </a:lnTo>
                <a:lnTo>
                  <a:pt x="2617638" y="2437613"/>
                </a:lnTo>
                <a:lnTo>
                  <a:pt x="2609455" y="2463980"/>
                </a:lnTo>
                <a:lnTo>
                  <a:pt x="2600363" y="2490347"/>
                </a:lnTo>
                <a:lnTo>
                  <a:pt x="2589453" y="2514896"/>
                </a:lnTo>
                <a:lnTo>
                  <a:pt x="2575814" y="2536718"/>
                </a:lnTo>
                <a:lnTo>
                  <a:pt x="2559449" y="2556720"/>
                </a:lnTo>
                <a:lnTo>
                  <a:pt x="2539446" y="2573086"/>
                </a:lnTo>
                <a:lnTo>
                  <a:pt x="2517624" y="2586724"/>
                </a:lnTo>
                <a:lnTo>
                  <a:pt x="2493075" y="2597635"/>
                </a:lnTo>
                <a:lnTo>
                  <a:pt x="2466708" y="2606727"/>
                </a:lnTo>
                <a:lnTo>
                  <a:pt x="2440341" y="2614910"/>
                </a:lnTo>
                <a:lnTo>
                  <a:pt x="2412155" y="2622184"/>
                </a:lnTo>
                <a:lnTo>
                  <a:pt x="2384878" y="2629458"/>
                </a:lnTo>
                <a:lnTo>
                  <a:pt x="2357602" y="2637641"/>
                </a:lnTo>
                <a:lnTo>
                  <a:pt x="2331235" y="2646733"/>
                </a:lnTo>
                <a:lnTo>
                  <a:pt x="2306686" y="2657644"/>
                </a:lnTo>
                <a:lnTo>
                  <a:pt x="2283956" y="2670372"/>
                </a:lnTo>
                <a:lnTo>
                  <a:pt x="2263953" y="2686738"/>
                </a:lnTo>
                <a:lnTo>
                  <a:pt x="2243041" y="2704923"/>
                </a:lnTo>
                <a:lnTo>
                  <a:pt x="2224856" y="2725835"/>
                </a:lnTo>
                <a:lnTo>
                  <a:pt x="2207581" y="2747656"/>
                </a:lnTo>
                <a:lnTo>
                  <a:pt x="2190306" y="2770386"/>
                </a:lnTo>
                <a:lnTo>
                  <a:pt x="2173031" y="2793117"/>
                </a:lnTo>
                <a:lnTo>
                  <a:pt x="2155756" y="2814938"/>
                </a:lnTo>
                <a:lnTo>
                  <a:pt x="2136662" y="2835850"/>
                </a:lnTo>
                <a:lnTo>
                  <a:pt x="2117568" y="2854034"/>
                </a:lnTo>
                <a:lnTo>
                  <a:pt x="2095748" y="2869491"/>
                </a:lnTo>
                <a:lnTo>
                  <a:pt x="2073017" y="2881311"/>
                </a:lnTo>
                <a:lnTo>
                  <a:pt x="2045740" y="2889494"/>
                </a:lnTo>
                <a:lnTo>
                  <a:pt x="2017554" y="2893131"/>
                </a:lnTo>
                <a:lnTo>
                  <a:pt x="1988460" y="2894040"/>
                </a:lnTo>
                <a:lnTo>
                  <a:pt x="1957546" y="2891312"/>
                </a:lnTo>
                <a:lnTo>
                  <a:pt x="1926633" y="2887676"/>
                </a:lnTo>
                <a:lnTo>
                  <a:pt x="1895719" y="2883129"/>
                </a:lnTo>
                <a:lnTo>
                  <a:pt x="1864806" y="2879493"/>
                </a:lnTo>
                <a:lnTo>
                  <a:pt x="1833892" y="2877674"/>
                </a:lnTo>
                <a:lnTo>
                  <a:pt x="1803888" y="2877674"/>
                </a:lnTo>
                <a:lnTo>
                  <a:pt x="1775703" y="2881311"/>
                </a:lnTo>
                <a:lnTo>
                  <a:pt x="1746608" y="2888585"/>
                </a:lnTo>
                <a:lnTo>
                  <a:pt x="1720240" y="2899495"/>
                </a:lnTo>
                <a:lnTo>
                  <a:pt x="1692964" y="2914043"/>
                </a:lnTo>
                <a:lnTo>
                  <a:pt x="1665688" y="2928591"/>
                </a:lnTo>
                <a:lnTo>
                  <a:pt x="1638411" y="2944956"/>
                </a:lnTo>
                <a:lnTo>
                  <a:pt x="1612043" y="2960413"/>
                </a:lnTo>
                <a:lnTo>
                  <a:pt x="1583858" y="2974051"/>
                </a:lnTo>
                <a:lnTo>
                  <a:pt x="1556581" y="2984962"/>
                </a:lnTo>
                <a:lnTo>
                  <a:pt x="1528395" y="2992236"/>
                </a:lnTo>
                <a:lnTo>
                  <a:pt x="1499301" y="2994963"/>
                </a:lnTo>
                <a:lnTo>
                  <a:pt x="1470206" y="2992236"/>
                </a:lnTo>
                <a:lnTo>
                  <a:pt x="1442020" y="2984962"/>
                </a:lnTo>
                <a:lnTo>
                  <a:pt x="1414744" y="2974051"/>
                </a:lnTo>
                <a:lnTo>
                  <a:pt x="1386558" y="2960413"/>
                </a:lnTo>
                <a:lnTo>
                  <a:pt x="1360190" y="2944956"/>
                </a:lnTo>
                <a:lnTo>
                  <a:pt x="1332914" y="2928591"/>
                </a:lnTo>
                <a:lnTo>
                  <a:pt x="1305637" y="2914043"/>
                </a:lnTo>
                <a:lnTo>
                  <a:pt x="1278361" y="2899495"/>
                </a:lnTo>
                <a:lnTo>
                  <a:pt x="1251085" y="2888585"/>
                </a:lnTo>
                <a:lnTo>
                  <a:pt x="1222899" y="2881311"/>
                </a:lnTo>
                <a:lnTo>
                  <a:pt x="1194713" y="2877674"/>
                </a:lnTo>
                <a:lnTo>
                  <a:pt x="1164708" y="2877674"/>
                </a:lnTo>
                <a:lnTo>
                  <a:pt x="1133795" y="2879493"/>
                </a:lnTo>
                <a:lnTo>
                  <a:pt x="1102882" y="2883129"/>
                </a:lnTo>
                <a:lnTo>
                  <a:pt x="1071968" y="2887676"/>
                </a:lnTo>
                <a:lnTo>
                  <a:pt x="1041054" y="2891312"/>
                </a:lnTo>
                <a:lnTo>
                  <a:pt x="1010141" y="2894040"/>
                </a:lnTo>
                <a:lnTo>
                  <a:pt x="981047" y="2893131"/>
                </a:lnTo>
                <a:lnTo>
                  <a:pt x="952861" y="2889494"/>
                </a:lnTo>
                <a:lnTo>
                  <a:pt x="925584" y="2881311"/>
                </a:lnTo>
                <a:lnTo>
                  <a:pt x="902854" y="2869491"/>
                </a:lnTo>
                <a:lnTo>
                  <a:pt x="881032" y="2854034"/>
                </a:lnTo>
                <a:lnTo>
                  <a:pt x="861939" y="2835850"/>
                </a:lnTo>
                <a:lnTo>
                  <a:pt x="842845" y="2814938"/>
                </a:lnTo>
                <a:lnTo>
                  <a:pt x="825570" y="2793117"/>
                </a:lnTo>
                <a:lnTo>
                  <a:pt x="808295" y="2770386"/>
                </a:lnTo>
                <a:lnTo>
                  <a:pt x="791020" y="2747656"/>
                </a:lnTo>
                <a:lnTo>
                  <a:pt x="773745" y="2725835"/>
                </a:lnTo>
                <a:lnTo>
                  <a:pt x="755560" y="2704923"/>
                </a:lnTo>
                <a:lnTo>
                  <a:pt x="734648" y="2686738"/>
                </a:lnTo>
                <a:lnTo>
                  <a:pt x="714645" y="2670372"/>
                </a:lnTo>
                <a:lnTo>
                  <a:pt x="691915" y="2657644"/>
                </a:lnTo>
                <a:lnTo>
                  <a:pt x="667366" y="2646733"/>
                </a:lnTo>
                <a:lnTo>
                  <a:pt x="640999" y="2637641"/>
                </a:lnTo>
                <a:lnTo>
                  <a:pt x="613722" y="2629458"/>
                </a:lnTo>
                <a:lnTo>
                  <a:pt x="586446" y="2622184"/>
                </a:lnTo>
                <a:lnTo>
                  <a:pt x="558260" y="2614910"/>
                </a:lnTo>
                <a:lnTo>
                  <a:pt x="531893" y="2606727"/>
                </a:lnTo>
                <a:lnTo>
                  <a:pt x="505525" y="2597635"/>
                </a:lnTo>
                <a:lnTo>
                  <a:pt x="480977" y="2586724"/>
                </a:lnTo>
                <a:lnTo>
                  <a:pt x="459155" y="2573086"/>
                </a:lnTo>
                <a:lnTo>
                  <a:pt x="439152" y="2556720"/>
                </a:lnTo>
                <a:lnTo>
                  <a:pt x="422787" y="2536718"/>
                </a:lnTo>
                <a:lnTo>
                  <a:pt x="409149" y="2514896"/>
                </a:lnTo>
                <a:lnTo>
                  <a:pt x="398238" y="2490347"/>
                </a:lnTo>
                <a:lnTo>
                  <a:pt x="389146" y="2463980"/>
                </a:lnTo>
                <a:lnTo>
                  <a:pt x="380963" y="2437613"/>
                </a:lnTo>
                <a:lnTo>
                  <a:pt x="373689" y="2409427"/>
                </a:lnTo>
                <a:lnTo>
                  <a:pt x="366415" y="2382151"/>
                </a:lnTo>
                <a:lnTo>
                  <a:pt x="358232" y="2354874"/>
                </a:lnTo>
                <a:lnTo>
                  <a:pt x="349140" y="2328506"/>
                </a:lnTo>
                <a:lnTo>
                  <a:pt x="338229" y="2303957"/>
                </a:lnTo>
                <a:lnTo>
                  <a:pt x="325500" y="2281227"/>
                </a:lnTo>
                <a:lnTo>
                  <a:pt x="309135" y="2261224"/>
                </a:lnTo>
                <a:lnTo>
                  <a:pt x="290950" y="2240312"/>
                </a:lnTo>
                <a:lnTo>
                  <a:pt x="270038" y="2222128"/>
                </a:lnTo>
                <a:lnTo>
                  <a:pt x="247307" y="2204853"/>
                </a:lnTo>
                <a:lnTo>
                  <a:pt x="224577" y="2187578"/>
                </a:lnTo>
                <a:lnTo>
                  <a:pt x="201847" y="2170303"/>
                </a:lnTo>
                <a:lnTo>
                  <a:pt x="180025" y="2153027"/>
                </a:lnTo>
                <a:lnTo>
                  <a:pt x="159113" y="2133934"/>
                </a:lnTo>
                <a:lnTo>
                  <a:pt x="140929" y="2114841"/>
                </a:lnTo>
                <a:lnTo>
                  <a:pt x="125473" y="2093019"/>
                </a:lnTo>
                <a:lnTo>
                  <a:pt x="113653" y="2070289"/>
                </a:lnTo>
                <a:lnTo>
                  <a:pt x="105470" y="2043013"/>
                </a:lnTo>
                <a:lnTo>
                  <a:pt x="101833" y="2014827"/>
                </a:lnTo>
                <a:lnTo>
                  <a:pt x="100923" y="1985731"/>
                </a:lnTo>
                <a:lnTo>
                  <a:pt x="103651" y="1954818"/>
                </a:lnTo>
                <a:lnTo>
                  <a:pt x="107288" y="1923905"/>
                </a:lnTo>
                <a:lnTo>
                  <a:pt x="111834" y="1892991"/>
                </a:lnTo>
                <a:lnTo>
                  <a:pt x="115471" y="1862078"/>
                </a:lnTo>
                <a:lnTo>
                  <a:pt x="117290" y="1831165"/>
                </a:lnTo>
                <a:lnTo>
                  <a:pt x="117290" y="1801160"/>
                </a:lnTo>
                <a:lnTo>
                  <a:pt x="113653" y="1772975"/>
                </a:lnTo>
                <a:lnTo>
                  <a:pt x="106379" y="1744789"/>
                </a:lnTo>
                <a:lnTo>
                  <a:pt x="95468" y="1718421"/>
                </a:lnTo>
                <a:lnTo>
                  <a:pt x="81830" y="1691145"/>
                </a:lnTo>
                <a:lnTo>
                  <a:pt x="66373" y="1663869"/>
                </a:lnTo>
                <a:lnTo>
                  <a:pt x="50008" y="1636592"/>
                </a:lnTo>
                <a:lnTo>
                  <a:pt x="34551" y="1610224"/>
                </a:lnTo>
                <a:lnTo>
                  <a:pt x="20912" y="1582039"/>
                </a:lnTo>
                <a:lnTo>
                  <a:pt x="10002" y="1554762"/>
                </a:lnTo>
                <a:lnTo>
                  <a:pt x="2728" y="1526576"/>
                </a:lnTo>
                <a:lnTo>
                  <a:pt x="0" y="1497481"/>
                </a:lnTo>
                <a:lnTo>
                  <a:pt x="2728" y="1468387"/>
                </a:lnTo>
                <a:lnTo>
                  <a:pt x="10002" y="1440201"/>
                </a:lnTo>
                <a:lnTo>
                  <a:pt x="20912" y="1412924"/>
                </a:lnTo>
                <a:lnTo>
                  <a:pt x="34551" y="1384739"/>
                </a:lnTo>
                <a:lnTo>
                  <a:pt x="50008" y="1358371"/>
                </a:lnTo>
                <a:lnTo>
                  <a:pt x="66373" y="1331095"/>
                </a:lnTo>
                <a:lnTo>
                  <a:pt x="81830" y="1303818"/>
                </a:lnTo>
                <a:lnTo>
                  <a:pt x="95468" y="1276542"/>
                </a:lnTo>
                <a:lnTo>
                  <a:pt x="106379" y="1250174"/>
                </a:lnTo>
                <a:lnTo>
                  <a:pt x="113653" y="1221988"/>
                </a:lnTo>
                <a:lnTo>
                  <a:pt x="117290" y="1193803"/>
                </a:lnTo>
                <a:lnTo>
                  <a:pt x="117290" y="1163799"/>
                </a:lnTo>
                <a:lnTo>
                  <a:pt x="115471" y="1132885"/>
                </a:lnTo>
                <a:lnTo>
                  <a:pt x="111834" y="1101972"/>
                </a:lnTo>
                <a:lnTo>
                  <a:pt x="107288" y="1071058"/>
                </a:lnTo>
                <a:lnTo>
                  <a:pt x="103651" y="1040145"/>
                </a:lnTo>
                <a:lnTo>
                  <a:pt x="100923" y="1009232"/>
                </a:lnTo>
                <a:lnTo>
                  <a:pt x="101833" y="980137"/>
                </a:lnTo>
                <a:lnTo>
                  <a:pt x="105470" y="951951"/>
                </a:lnTo>
                <a:lnTo>
                  <a:pt x="113653" y="924674"/>
                </a:lnTo>
                <a:lnTo>
                  <a:pt x="125473" y="901944"/>
                </a:lnTo>
                <a:lnTo>
                  <a:pt x="140929" y="880123"/>
                </a:lnTo>
                <a:lnTo>
                  <a:pt x="159113" y="861029"/>
                </a:lnTo>
                <a:lnTo>
                  <a:pt x="180025" y="841936"/>
                </a:lnTo>
                <a:lnTo>
                  <a:pt x="201847" y="824660"/>
                </a:lnTo>
                <a:lnTo>
                  <a:pt x="224577" y="807385"/>
                </a:lnTo>
                <a:lnTo>
                  <a:pt x="247307" y="790110"/>
                </a:lnTo>
                <a:lnTo>
                  <a:pt x="270038" y="772835"/>
                </a:lnTo>
                <a:lnTo>
                  <a:pt x="290950" y="754651"/>
                </a:lnTo>
                <a:lnTo>
                  <a:pt x="309135" y="733739"/>
                </a:lnTo>
                <a:lnTo>
                  <a:pt x="325500" y="713736"/>
                </a:lnTo>
                <a:lnTo>
                  <a:pt x="338229" y="691006"/>
                </a:lnTo>
                <a:lnTo>
                  <a:pt x="349140" y="666457"/>
                </a:lnTo>
                <a:lnTo>
                  <a:pt x="358232" y="640089"/>
                </a:lnTo>
                <a:lnTo>
                  <a:pt x="366415" y="612812"/>
                </a:lnTo>
                <a:lnTo>
                  <a:pt x="373689" y="585536"/>
                </a:lnTo>
                <a:lnTo>
                  <a:pt x="380963" y="557350"/>
                </a:lnTo>
                <a:lnTo>
                  <a:pt x="389146" y="530983"/>
                </a:lnTo>
                <a:lnTo>
                  <a:pt x="398238" y="504615"/>
                </a:lnTo>
                <a:lnTo>
                  <a:pt x="409149" y="480067"/>
                </a:lnTo>
                <a:lnTo>
                  <a:pt x="422787" y="458246"/>
                </a:lnTo>
                <a:lnTo>
                  <a:pt x="439152" y="438243"/>
                </a:lnTo>
                <a:lnTo>
                  <a:pt x="459155" y="421877"/>
                </a:lnTo>
                <a:lnTo>
                  <a:pt x="480977" y="408239"/>
                </a:lnTo>
                <a:lnTo>
                  <a:pt x="505525" y="397328"/>
                </a:lnTo>
                <a:lnTo>
                  <a:pt x="531893" y="388236"/>
                </a:lnTo>
                <a:lnTo>
                  <a:pt x="558260" y="380053"/>
                </a:lnTo>
                <a:lnTo>
                  <a:pt x="586446" y="372779"/>
                </a:lnTo>
                <a:lnTo>
                  <a:pt x="613722" y="365505"/>
                </a:lnTo>
                <a:lnTo>
                  <a:pt x="640999" y="357322"/>
                </a:lnTo>
                <a:lnTo>
                  <a:pt x="667366" y="348230"/>
                </a:lnTo>
                <a:lnTo>
                  <a:pt x="691915" y="337319"/>
                </a:lnTo>
                <a:lnTo>
                  <a:pt x="714645" y="324591"/>
                </a:lnTo>
                <a:lnTo>
                  <a:pt x="734648" y="308225"/>
                </a:lnTo>
                <a:lnTo>
                  <a:pt x="755560" y="290040"/>
                </a:lnTo>
                <a:lnTo>
                  <a:pt x="773745" y="269128"/>
                </a:lnTo>
                <a:lnTo>
                  <a:pt x="791020" y="247307"/>
                </a:lnTo>
                <a:lnTo>
                  <a:pt x="808295" y="224577"/>
                </a:lnTo>
                <a:lnTo>
                  <a:pt x="825570" y="201846"/>
                </a:lnTo>
                <a:lnTo>
                  <a:pt x="842845" y="180025"/>
                </a:lnTo>
                <a:lnTo>
                  <a:pt x="861939" y="159113"/>
                </a:lnTo>
                <a:lnTo>
                  <a:pt x="881032" y="140929"/>
                </a:lnTo>
                <a:lnTo>
                  <a:pt x="902854" y="125472"/>
                </a:lnTo>
                <a:lnTo>
                  <a:pt x="925584" y="113652"/>
                </a:lnTo>
                <a:lnTo>
                  <a:pt x="952861" y="105469"/>
                </a:lnTo>
                <a:lnTo>
                  <a:pt x="981047" y="101832"/>
                </a:lnTo>
                <a:lnTo>
                  <a:pt x="1010141" y="100923"/>
                </a:lnTo>
                <a:lnTo>
                  <a:pt x="1041054" y="103651"/>
                </a:lnTo>
                <a:lnTo>
                  <a:pt x="1071968" y="107288"/>
                </a:lnTo>
                <a:lnTo>
                  <a:pt x="1102882" y="111834"/>
                </a:lnTo>
                <a:lnTo>
                  <a:pt x="1133795" y="115471"/>
                </a:lnTo>
                <a:lnTo>
                  <a:pt x="1164708" y="117289"/>
                </a:lnTo>
                <a:lnTo>
                  <a:pt x="1194713" y="117289"/>
                </a:lnTo>
                <a:lnTo>
                  <a:pt x="1222899" y="113652"/>
                </a:lnTo>
                <a:lnTo>
                  <a:pt x="1251085" y="106378"/>
                </a:lnTo>
                <a:lnTo>
                  <a:pt x="1278361" y="95468"/>
                </a:lnTo>
                <a:lnTo>
                  <a:pt x="1305637" y="80920"/>
                </a:lnTo>
                <a:lnTo>
                  <a:pt x="1332914" y="66373"/>
                </a:lnTo>
                <a:lnTo>
                  <a:pt x="1360190" y="50007"/>
                </a:lnTo>
                <a:lnTo>
                  <a:pt x="1386558" y="34550"/>
                </a:lnTo>
                <a:lnTo>
                  <a:pt x="1414744" y="20912"/>
                </a:lnTo>
                <a:lnTo>
                  <a:pt x="1442020" y="10001"/>
                </a:lnTo>
                <a:lnTo>
                  <a:pt x="1470206" y="27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0CE326BE-F0B1-46A2-AD11-ECDEEFB38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6276" y="0"/>
            <a:ext cx="4335725" cy="3532180"/>
          </a:xfrm>
          <a:custGeom>
            <a:avLst/>
            <a:gdLst>
              <a:gd name="connsiteX0" fmla="*/ 179111 w 4335725"/>
              <a:gd name="connsiteY0" fmla="*/ 0 h 3532180"/>
              <a:gd name="connsiteX1" fmla="*/ 4335725 w 4335725"/>
              <a:gd name="connsiteY1" fmla="*/ 0 h 3532180"/>
              <a:gd name="connsiteX2" fmla="*/ 4335725 w 4335725"/>
              <a:gd name="connsiteY2" fmla="*/ 2845937 h 3532180"/>
              <a:gd name="connsiteX3" fmla="*/ 4315217 w 4335725"/>
              <a:gd name="connsiteY3" fmla="*/ 2853009 h 3532180"/>
              <a:gd name="connsiteX4" fmla="*/ 4269092 w 4335725"/>
              <a:gd name="connsiteY4" fmla="*/ 2867324 h 3532180"/>
              <a:gd name="connsiteX5" fmla="*/ 4219783 w 4335725"/>
              <a:gd name="connsiteY5" fmla="*/ 2880049 h 3532180"/>
              <a:gd name="connsiteX6" fmla="*/ 4172065 w 4335725"/>
              <a:gd name="connsiteY6" fmla="*/ 2892774 h 3532180"/>
              <a:gd name="connsiteX7" fmla="*/ 4124349 w 4335725"/>
              <a:gd name="connsiteY7" fmla="*/ 2907089 h 3532180"/>
              <a:gd name="connsiteX8" fmla="*/ 4078224 w 4335725"/>
              <a:gd name="connsiteY8" fmla="*/ 2922994 h 3532180"/>
              <a:gd name="connsiteX9" fmla="*/ 4035278 w 4335725"/>
              <a:gd name="connsiteY9" fmla="*/ 2942082 h 3532180"/>
              <a:gd name="connsiteX10" fmla="*/ 3995515 w 4335725"/>
              <a:gd name="connsiteY10" fmla="*/ 2964348 h 3532180"/>
              <a:gd name="connsiteX11" fmla="*/ 3960521 w 4335725"/>
              <a:gd name="connsiteY11" fmla="*/ 2992978 h 3532180"/>
              <a:gd name="connsiteX12" fmla="*/ 3923939 w 4335725"/>
              <a:gd name="connsiteY12" fmla="*/ 3024791 h 3532180"/>
              <a:gd name="connsiteX13" fmla="*/ 3892126 w 4335725"/>
              <a:gd name="connsiteY13" fmla="*/ 3061373 h 3532180"/>
              <a:gd name="connsiteX14" fmla="*/ 3861905 w 4335725"/>
              <a:gd name="connsiteY14" fmla="*/ 3099547 h 3532180"/>
              <a:gd name="connsiteX15" fmla="*/ 3831684 w 4335725"/>
              <a:gd name="connsiteY15" fmla="*/ 3139310 h 3532180"/>
              <a:gd name="connsiteX16" fmla="*/ 3801464 w 4335725"/>
              <a:gd name="connsiteY16" fmla="*/ 3179075 h 3532180"/>
              <a:gd name="connsiteX17" fmla="*/ 3771243 w 4335725"/>
              <a:gd name="connsiteY17" fmla="*/ 3217249 h 3532180"/>
              <a:gd name="connsiteX18" fmla="*/ 3737841 w 4335725"/>
              <a:gd name="connsiteY18" fmla="*/ 3253831 h 3532180"/>
              <a:gd name="connsiteX19" fmla="*/ 3704438 w 4335725"/>
              <a:gd name="connsiteY19" fmla="*/ 3285642 h 3532180"/>
              <a:gd name="connsiteX20" fmla="*/ 3666266 w 4335725"/>
              <a:gd name="connsiteY20" fmla="*/ 3312682 h 3532180"/>
              <a:gd name="connsiteX21" fmla="*/ 3626501 w 4335725"/>
              <a:gd name="connsiteY21" fmla="*/ 3333360 h 3532180"/>
              <a:gd name="connsiteX22" fmla="*/ 3578783 w 4335725"/>
              <a:gd name="connsiteY22" fmla="*/ 3347676 h 3532180"/>
              <a:gd name="connsiteX23" fmla="*/ 3529475 w 4335725"/>
              <a:gd name="connsiteY23" fmla="*/ 3354038 h 3532180"/>
              <a:gd name="connsiteX24" fmla="*/ 3478579 w 4335725"/>
              <a:gd name="connsiteY24" fmla="*/ 3355628 h 3532180"/>
              <a:gd name="connsiteX25" fmla="*/ 3424498 w 4335725"/>
              <a:gd name="connsiteY25" fmla="*/ 3350856 h 3532180"/>
              <a:gd name="connsiteX26" fmla="*/ 3370419 w 4335725"/>
              <a:gd name="connsiteY26" fmla="*/ 3344494 h 3532180"/>
              <a:gd name="connsiteX27" fmla="*/ 3316339 w 4335725"/>
              <a:gd name="connsiteY27" fmla="*/ 3336540 h 3532180"/>
              <a:gd name="connsiteX28" fmla="*/ 3262260 w 4335725"/>
              <a:gd name="connsiteY28" fmla="*/ 3330180 h 3532180"/>
              <a:gd name="connsiteX29" fmla="*/ 3208180 w 4335725"/>
              <a:gd name="connsiteY29" fmla="*/ 3326998 h 3532180"/>
              <a:gd name="connsiteX30" fmla="*/ 3155691 w 4335725"/>
              <a:gd name="connsiteY30" fmla="*/ 3326998 h 3532180"/>
              <a:gd name="connsiteX31" fmla="*/ 3106385 w 4335725"/>
              <a:gd name="connsiteY31" fmla="*/ 3333360 h 3532180"/>
              <a:gd name="connsiteX32" fmla="*/ 3055487 w 4335725"/>
              <a:gd name="connsiteY32" fmla="*/ 3346085 h 3532180"/>
              <a:gd name="connsiteX33" fmla="*/ 3009359 w 4335725"/>
              <a:gd name="connsiteY33" fmla="*/ 3365171 h 3532180"/>
              <a:gd name="connsiteX34" fmla="*/ 2961643 w 4335725"/>
              <a:gd name="connsiteY34" fmla="*/ 3390621 h 3532180"/>
              <a:gd name="connsiteX35" fmla="*/ 2913927 w 4335725"/>
              <a:gd name="connsiteY35" fmla="*/ 3416071 h 3532180"/>
              <a:gd name="connsiteX36" fmla="*/ 2866209 w 4335725"/>
              <a:gd name="connsiteY36" fmla="*/ 3444699 h 3532180"/>
              <a:gd name="connsiteX37" fmla="*/ 2820081 w 4335725"/>
              <a:gd name="connsiteY37" fmla="*/ 3471739 h 3532180"/>
              <a:gd name="connsiteX38" fmla="*/ 2770775 w 4335725"/>
              <a:gd name="connsiteY38" fmla="*/ 3495598 h 3532180"/>
              <a:gd name="connsiteX39" fmla="*/ 2723057 w 4335725"/>
              <a:gd name="connsiteY39" fmla="*/ 3514685 h 3532180"/>
              <a:gd name="connsiteX40" fmla="*/ 2673749 w 4335725"/>
              <a:gd name="connsiteY40" fmla="*/ 3527410 h 3532180"/>
              <a:gd name="connsiteX41" fmla="*/ 2622852 w 4335725"/>
              <a:gd name="connsiteY41" fmla="*/ 3532180 h 3532180"/>
              <a:gd name="connsiteX42" fmla="*/ 2571953 w 4335725"/>
              <a:gd name="connsiteY42" fmla="*/ 3527410 h 3532180"/>
              <a:gd name="connsiteX43" fmla="*/ 2522645 w 4335725"/>
              <a:gd name="connsiteY43" fmla="*/ 3514685 h 3532180"/>
              <a:gd name="connsiteX44" fmla="*/ 2474930 w 4335725"/>
              <a:gd name="connsiteY44" fmla="*/ 3495598 h 3532180"/>
              <a:gd name="connsiteX45" fmla="*/ 2425621 w 4335725"/>
              <a:gd name="connsiteY45" fmla="*/ 3471739 h 3532180"/>
              <a:gd name="connsiteX46" fmla="*/ 2379493 w 4335725"/>
              <a:gd name="connsiteY46" fmla="*/ 3444699 h 3532180"/>
              <a:gd name="connsiteX47" fmla="*/ 2331777 w 4335725"/>
              <a:gd name="connsiteY47" fmla="*/ 3416071 h 3532180"/>
              <a:gd name="connsiteX48" fmla="*/ 2284059 w 4335725"/>
              <a:gd name="connsiteY48" fmla="*/ 3390621 h 3532180"/>
              <a:gd name="connsiteX49" fmla="*/ 2236343 w 4335725"/>
              <a:gd name="connsiteY49" fmla="*/ 3365171 h 3532180"/>
              <a:gd name="connsiteX50" fmla="*/ 2188627 w 4335725"/>
              <a:gd name="connsiteY50" fmla="*/ 3346085 h 3532180"/>
              <a:gd name="connsiteX51" fmla="*/ 2139319 w 4335725"/>
              <a:gd name="connsiteY51" fmla="*/ 3333360 h 3532180"/>
              <a:gd name="connsiteX52" fmla="*/ 2090011 w 4335725"/>
              <a:gd name="connsiteY52" fmla="*/ 3326998 h 3532180"/>
              <a:gd name="connsiteX53" fmla="*/ 2037520 w 4335725"/>
              <a:gd name="connsiteY53" fmla="*/ 3326998 h 3532180"/>
              <a:gd name="connsiteX54" fmla="*/ 1983442 w 4335725"/>
              <a:gd name="connsiteY54" fmla="*/ 3330180 h 3532180"/>
              <a:gd name="connsiteX55" fmla="*/ 1929363 w 4335725"/>
              <a:gd name="connsiteY55" fmla="*/ 3336540 h 3532180"/>
              <a:gd name="connsiteX56" fmla="*/ 1875283 w 4335725"/>
              <a:gd name="connsiteY56" fmla="*/ 3344494 h 3532180"/>
              <a:gd name="connsiteX57" fmla="*/ 1821202 w 4335725"/>
              <a:gd name="connsiteY57" fmla="*/ 3350856 h 3532180"/>
              <a:gd name="connsiteX58" fmla="*/ 1767124 w 4335725"/>
              <a:gd name="connsiteY58" fmla="*/ 3355628 h 3532180"/>
              <a:gd name="connsiteX59" fmla="*/ 1716227 w 4335725"/>
              <a:gd name="connsiteY59" fmla="*/ 3354038 h 3532180"/>
              <a:gd name="connsiteX60" fmla="*/ 1666919 w 4335725"/>
              <a:gd name="connsiteY60" fmla="*/ 3347676 h 3532180"/>
              <a:gd name="connsiteX61" fmla="*/ 1619201 w 4335725"/>
              <a:gd name="connsiteY61" fmla="*/ 3333360 h 3532180"/>
              <a:gd name="connsiteX62" fmla="*/ 1579437 w 4335725"/>
              <a:gd name="connsiteY62" fmla="*/ 3312682 h 3532180"/>
              <a:gd name="connsiteX63" fmla="*/ 1541263 w 4335725"/>
              <a:gd name="connsiteY63" fmla="*/ 3285642 h 3532180"/>
              <a:gd name="connsiteX64" fmla="*/ 1507862 w 4335725"/>
              <a:gd name="connsiteY64" fmla="*/ 3253831 h 3532180"/>
              <a:gd name="connsiteX65" fmla="*/ 1474459 w 4335725"/>
              <a:gd name="connsiteY65" fmla="*/ 3217249 h 3532180"/>
              <a:gd name="connsiteX66" fmla="*/ 1444238 w 4335725"/>
              <a:gd name="connsiteY66" fmla="*/ 3179075 h 3532180"/>
              <a:gd name="connsiteX67" fmla="*/ 1414018 w 4335725"/>
              <a:gd name="connsiteY67" fmla="*/ 3139310 h 3532180"/>
              <a:gd name="connsiteX68" fmla="*/ 1383797 w 4335725"/>
              <a:gd name="connsiteY68" fmla="*/ 3099547 h 3532180"/>
              <a:gd name="connsiteX69" fmla="*/ 1353577 w 4335725"/>
              <a:gd name="connsiteY69" fmla="*/ 3061373 h 3532180"/>
              <a:gd name="connsiteX70" fmla="*/ 1321765 w 4335725"/>
              <a:gd name="connsiteY70" fmla="*/ 3024791 h 3532180"/>
              <a:gd name="connsiteX71" fmla="*/ 1285181 w 4335725"/>
              <a:gd name="connsiteY71" fmla="*/ 2992978 h 3532180"/>
              <a:gd name="connsiteX72" fmla="*/ 1250188 w 4335725"/>
              <a:gd name="connsiteY72" fmla="*/ 2964348 h 3532180"/>
              <a:gd name="connsiteX73" fmla="*/ 1210424 w 4335725"/>
              <a:gd name="connsiteY73" fmla="*/ 2942082 h 3532180"/>
              <a:gd name="connsiteX74" fmla="*/ 1167479 w 4335725"/>
              <a:gd name="connsiteY74" fmla="*/ 2922994 h 3532180"/>
              <a:gd name="connsiteX75" fmla="*/ 1121353 w 4335725"/>
              <a:gd name="connsiteY75" fmla="*/ 2907089 h 3532180"/>
              <a:gd name="connsiteX76" fmla="*/ 1073635 w 4335725"/>
              <a:gd name="connsiteY76" fmla="*/ 2892774 h 3532180"/>
              <a:gd name="connsiteX77" fmla="*/ 1025919 w 4335725"/>
              <a:gd name="connsiteY77" fmla="*/ 2880049 h 3532180"/>
              <a:gd name="connsiteX78" fmla="*/ 976611 w 4335725"/>
              <a:gd name="connsiteY78" fmla="*/ 2867324 h 3532180"/>
              <a:gd name="connsiteX79" fmla="*/ 930485 w 4335725"/>
              <a:gd name="connsiteY79" fmla="*/ 2853009 h 3532180"/>
              <a:gd name="connsiteX80" fmla="*/ 884357 w 4335725"/>
              <a:gd name="connsiteY80" fmla="*/ 2837103 h 3532180"/>
              <a:gd name="connsiteX81" fmla="*/ 841413 w 4335725"/>
              <a:gd name="connsiteY81" fmla="*/ 2818015 h 3532180"/>
              <a:gd name="connsiteX82" fmla="*/ 803238 w 4335725"/>
              <a:gd name="connsiteY82" fmla="*/ 2794157 h 3532180"/>
              <a:gd name="connsiteX83" fmla="*/ 768245 w 4335725"/>
              <a:gd name="connsiteY83" fmla="*/ 2765527 h 3532180"/>
              <a:gd name="connsiteX84" fmla="*/ 739617 w 4335725"/>
              <a:gd name="connsiteY84" fmla="*/ 2730536 h 3532180"/>
              <a:gd name="connsiteX85" fmla="*/ 715759 w 4335725"/>
              <a:gd name="connsiteY85" fmla="*/ 2692361 h 3532180"/>
              <a:gd name="connsiteX86" fmla="*/ 696671 w 4335725"/>
              <a:gd name="connsiteY86" fmla="*/ 2649416 h 3532180"/>
              <a:gd name="connsiteX87" fmla="*/ 680766 w 4335725"/>
              <a:gd name="connsiteY87" fmla="*/ 2603290 h 3532180"/>
              <a:gd name="connsiteX88" fmla="*/ 666450 w 4335725"/>
              <a:gd name="connsiteY88" fmla="*/ 2557164 h 3532180"/>
              <a:gd name="connsiteX89" fmla="*/ 653726 w 4335725"/>
              <a:gd name="connsiteY89" fmla="*/ 2507856 h 3532180"/>
              <a:gd name="connsiteX90" fmla="*/ 641000 w 4335725"/>
              <a:gd name="connsiteY90" fmla="*/ 2460140 h 3532180"/>
              <a:gd name="connsiteX91" fmla="*/ 626685 w 4335725"/>
              <a:gd name="connsiteY91" fmla="*/ 2412422 h 3532180"/>
              <a:gd name="connsiteX92" fmla="*/ 610780 w 4335725"/>
              <a:gd name="connsiteY92" fmla="*/ 2366295 h 3532180"/>
              <a:gd name="connsiteX93" fmla="*/ 591692 w 4335725"/>
              <a:gd name="connsiteY93" fmla="*/ 2323348 h 3532180"/>
              <a:gd name="connsiteX94" fmla="*/ 569424 w 4335725"/>
              <a:gd name="connsiteY94" fmla="*/ 2283586 h 3532180"/>
              <a:gd name="connsiteX95" fmla="*/ 540796 w 4335725"/>
              <a:gd name="connsiteY95" fmla="*/ 2248593 h 3532180"/>
              <a:gd name="connsiteX96" fmla="*/ 508983 w 4335725"/>
              <a:gd name="connsiteY96" fmla="*/ 2212010 h 3532180"/>
              <a:gd name="connsiteX97" fmla="*/ 472400 w 4335725"/>
              <a:gd name="connsiteY97" fmla="*/ 2180199 h 3532180"/>
              <a:gd name="connsiteX98" fmla="*/ 432635 w 4335725"/>
              <a:gd name="connsiteY98" fmla="*/ 2149978 h 3532180"/>
              <a:gd name="connsiteX99" fmla="*/ 392872 w 4335725"/>
              <a:gd name="connsiteY99" fmla="*/ 2119758 h 3532180"/>
              <a:gd name="connsiteX100" fmla="*/ 353108 w 4335725"/>
              <a:gd name="connsiteY100" fmla="*/ 2089537 h 3532180"/>
              <a:gd name="connsiteX101" fmla="*/ 314933 w 4335725"/>
              <a:gd name="connsiteY101" fmla="*/ 2059315 h 3532180"/>
              <a:gd name="connsiteX102" fmla="*/ 278350 w 4335725"/>
              <a:gd name="connsiteY102" fmla="*/ 2025914 h 3532180"/>
              <a:gd name="connsiteX103" fmla="*/ 246539 w 4335725"/>
              <a:gd name="connsiteY103" fmla="*/ 1992513 h 3532180"/>
              <a:gd name="connsiteX104" fmla="*/ 219500 w 4335725"/>
              <a:gd name="connsiteY104" fmla="*/ 1954338 h 3532180"/>
              <a:gd name="connsiteX105" fmla="*/ 198823 w 4335725"/>
              <a:gd name="connsiteY105" fmla="*/ 1914575 h 3532180"/>
              <a:gd name="connsiteX106" fmla="*/ 184508 w 4335725"/>
              <a:gd name="connsiteY106" fmla="*/ 1866859 h 3532180"/>
              <a:gd name="connsiteX107" fmla="*/ 178145 w 4335725"/>
              <a:gd name="connsiteY107" fmla="*/ 1817551 h 3532180"/>
              <a:gd name="connsiteX108" fmla="*/ 176554 w 4335725"/>
              <a:gd name="connsiteY108" fmla="*/ 1766651 h 3532180"/>
              <a:gd name="connsiteX109" fmla="*/ 181326 w 4335725"/>
              <a:gd name="connsiteY109" fmla="*/ 1712572 h 3532180"/>
              <a:gd name="connsiteX110" fmla="*/ 187688 w 4335725"/>
              <a:gd name="connsiteY110" fmla="*/ 1658493 h 3532180"/>
              <a:gd name="connsiteX111" fmla="*/ 195640 w 4335725"/>
              <a:gd name="connsiteY111" fmla="*/ 1604413 h 3532180"/>
              <a:gd name="connsiteX112" fmla="*/ 202004 w 4335725"/>
              <a:gd name="connsiteY112" fmla="*/ 1550335 h 3532180"/>
              <a:gd name="connsiteX113" fmla="*/ 205186 w 4335725"/>
              <a:gd name="connsiteY113" fmla="*/ 1496256 h 3532180"/>
              <a:gd name="connsiteX114" fmla="*/ 205186 w 4335725"/>
              <a:gd name="connsiteY114" fmla="*/ 1443766 h 3532180"/>
              <a:gd name="connsiteX115" fmla="*/ 198823 w 4335725"/>
              <a:gd name="connsiteY115" fmla="*/ 1394460 h 3532180"/>
              <a:gd name="connsiteX116" fmla="*/ 186098 w 4335725"/>
              <a:gd name="connsiteY116" fmla="*/ 1345152 h 3532180"/>
              <a:gd name="connsiteX117" fmla="*/ 167011 w 4335725"/>
              <a:gd name="connsiteY117" fmla="*/ 1299024 h 3532180"/>
              <a:gd name="connsiteX118" fmla="*/ 143153 w 4335725"/>
              <a:gd name="connsiteY118" fmla="*/ 1251308 h 3532180"/>
              <a:gd name="connsiteX119" fmla="*/ 116112 w 4335725"/>
              <a:gd name="connsiteY119" fmla="*/ 1203592 h 3532180"/>
              <a:gd name="connsiteX120" fmla="*/ 87483 w 4335725"/>
              <a:gd name="connsiteY120" fmla="*/ 1155874 h 3532180"/>
              <a:gd name="connsiteX121" fmla="*/ 60443 w 4335725"/>
              <a:gd name="connsiteY121" fmla="*/ 1109746 h 3532180"/>
              <a:gd name="connsiteX122" fmla="*/ 36583 w 4335725"/>
              <a:gd name="connsiteY122" fmla="*/ 1060441 h 3532180"/>
              <a:gd name="connsiteX123" fmla="*/ 17498 w 4335725"/>
              <a:gd name="connsiteY123" fmla="*/ 1012723 h 3532180"/>
              <a:gd name="connsiteX124" fmla="*/ 4773 w 4335725"/>
              <a:gd name="connsiteY124" fmla="*/ 963415 h 3532180"/>
              <a:gd name="connsiteX125" fmla="*/ 0 w 4335725"/>
              <a:gd name="connsiteY125" fmla="*/ 912516 h 3532180"/>
              <a:gd name="connsiteX126" fmla="*/ 4773 w 4335725"/>
              <a:gd name="connsiteY126" fmla="*/ 861620 h 3532180"/>
              <a:gd name="connsiteX127" fmla="*/ 17498 w 4335725"/>
              <a:gd name="connsiteY127" fmla="*/ 812312 h 3532180"/>
              <a:gd name="connsiteX128" fmla="*/ 36583 w 4335725"/>
              <a:gd name="connsiteY128" fmla="*/ 764594 h 3532180"/>
              <a:gd name="connsiteX129" fmla="*/ 60443 w 4335725"/>
              <a:gd name="connsiteY129" fmla="*/ 715288 h 3532180"/>
              <a:gd name="connsiteX130" fmla="*/ 87483 w 4335725"/>
              <a:gd name="connsiteY130" fmla="*/ 669160 h 3532180"/>
              <a:gd name="connsiteX131" fmla="*/ 116112 w 4335725"/>
              <a:gd name="connsiteY131" fmla="*/ 621444 h 3532180"/>
              <a:gd name="connsiteX132" fmla="*/ 143153 w 4335725"/>
              <a:gd name="connsiteY132" fmla="*/ 573726 h 3532180"/>
              <a:gd name="connsiteX133" fmla="*/ 167011 w 4335725"/>
              <a:gd name="connsiteY133" fmla="*/ 526010 h 3532180"/>
              <a:gd name="connsiteX134" fmla="*/ 186098 w 4335725"/>
              <a:gd name="connsiteY134" fmla="*/ 479882 h 3532180"/>
              <a:gd name="connsiteX135" fmla="*/ 198823 w 4335725"/>
              <a:gd name="connsiteY135" fmla="*/ 430575 h 3532180"/>
              <a:gd name="connsiteX136" fmla="*/ 205186 w 4335725"/>
              <a:gd name="connsiteY136" fmla="*/ 381268 h 3532180"/>
              <a:gd name="connsiteX137" fmla="*/ 205186 w 4335725"/>
              <a:gd name="connsiteY137" fmla="*/ 328780 h 3532180"/>
              <a:gd name="connsiteX138" fmla="*/ 202004 w 4335725"/>
              <a:gd name="connsiteY138" fmla="*/ 274700 h 3532180"/>
              <a:gd name="connsiteX139" fmla="*/ 195640 w 4335725"/>
              <a:gd name="connsiteY139" fmla="*/ 220621 h 3532180"/>
              <a:gd name="connsiteX140" fmla="*/ 187688 w 4335725"/>
              <a:gd name="connsiteY140" fmla="*/ 166541 h 3532180"/>
              <a:gd name="connsiteX141" fmla="*/ 181326 w 4335725"/>
              <a:gd name="connsiteY141" fmla="*/ 112462 h 3532180"/>
              <a:gd name="connsiteX142" fmla="*/ 176554 w 4335725"/>
              <a:gd name="connsiteY142" fmla="*/ 58383 h 3532180"/>
              <a:gd name="connsiteX143" fmla="*/ 178145 w 4335725"/>
              <a:gd name="connsiteY143" fmla="*/ 7485 h 353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335725" h="3532180">
                <a:moveTo>
                  <a:pt x="179111" y="0"/>
                </a:moveTo>
                <a:lnTo>
                  <a:pt x="4335725" y="0"/>
                </a:lnTo>
                <a:lnTo>
                  <a:pt x="4335725" y="2845937"/>
                </a:lnTo>
                <a:lnTo>
                  <a:pt x="4315217" y="2853009"/>
                </a:lnTo>
                <a:lnTo>
                  <a:pt x="4269092" y="2867324"/>
                </a:lnTo>
                <a:lnTo>
                  <a:pt x="4219783" y="2880049"/>
                </a:lnTo>
                <a:lnTo>
                  <a:pt x="4172065" y="2892774"/>
                </a:lnTo>
                <a:lnTo>
                  <a:pt x="4124349" y="2907089"/>
                </a:lnTo>
                <a:lnTo>
                  <a:pt x="4078224" y="2922994"/>
                </a:lnTo>
                <a:lnTo>
                  <a:pt x="4035278" y="2942082"/>
                </a:lnTo>
                <a:lnTo>
                  <a:pt x="3995515" y="2964348"/>
                </a:lnTo>
                <a:lnTo>
                  <a:pt x="3960521" y="2992978"/>
                </a:lnTo>
                <a:lnTo>
                  <a:pt x="3923939" y="3024791"/>
                </a:lnTo>
                <a:lnTo>
                  <a:pt x="3892126" y="3061373"/>
                </a:lnTo>
                <a:lnTo>
                  <a:pt x="3861905" y="3099547"/>
                </a:lnTo>
                <a:lnTo>
                  <a:pt x="3831684" y="3139310"/>
                </a:lnTo>
                <a:lnTo>
                  <a:pt x="3801464" y="3179075"/>
                </a:lnTo>
                <a:lnTo>
                  <a:pt x="3771243" y="3217249"/>
                </a:lnTo>
                <a:lnTo>
                  <a:pt x="3737841" y="3253831"/>
                </a:lnTo>
                <a:lnTo>
                  <a:pt x="3704438" y="3285642"/>
                </a:lnTo>
                <a:lnTo>
                  <a:pt x="3666266" y="3312682"/>
                </a:lnTo>
                <a:lnTo>
                  <a:pt x="3626501" y="3333360"/>
                </a:lnTo>
                <a:lnTo>
                  <a:pt x="3578783" y="3347676"/>
                </a:lnTo>
                <a:lnTo>
                  <a:pt x="3529475" y="3354038"/>
                </a:lnTo>
                <a:lnTo>
                  <a:pt x="3478579" y="3355628"/>
                </a:lnTo>
                <a:lnTo>
                  <a:pt x="3424498" y="3350856"/>
                </a:lnTo>
                <a:lnTo>
                  <a:pt x="3370419" y="3344494"/>
                </a:lnTo>
                <a:lnTo>
                  <a:pt x="3316339" y="3336540"/>
                </a:lnTo>
                <a:lnTo>
                  <a:pt x="3262260" y="3330180"/>
                </a:lnTo>
                <a:lnTo>
                  <a:pt x="3208180" y="3326998"/>
                </a:lnTo>
                <a:lnTo>
                  <a:pt x="3155691" y="3326998"/>
                </a:lnTo>
                <a:lnTo>
                  <a:pt x="3106385" y="3333360"/>
                </a:lnTo>
                <a:lnTo>
                  <a:pt x="3055487" y="3346085"/>
                </a:lnTo>
                <a:lnTo>
                  <a:pt x="3009359" y="3365171"/>
                </a:lnTo>
                <a:lnTo>
                  <a:pt x="2961643" y="3390621"/>
                </a:lnTo>
                <a:lnTo>
                  <a:pt x="2913927" y="3416071"/>
                </a:lnTo>
                <a:lnTo>
                  <a:pt x="2866209" y="3444699"/>
                </a:lnTo>
                <a:lnTo>
                  <a:pt x="2820081" y="3471739"/>
                </a:lnTo>
                <a:lnTo>
                  <a:pt x="2770775" y="3495598"/>
                </a:lnTo>
                <a:lnTo>
                  <a:pt x="2723057" y="3514685"/>
                </a:lnTo>
                <a:lnTo>
                  <a:pt x="2673749" y="3527410"/>
                </a:lnTo>
                <a:lnTo>
                  <a:pt x="2622852" y="3532180"/>
                </a:lnTo>
                <a:lnTo>
                  <a:pt x="2571953" y="3527410"/>
                </a:lnTo>
                <a:lnTo>
                  <a:pt x="2522645" y="3514685"/>
                </a:lnTo>
                <a:lnTo>
                  <a:pt x="2474930" y="3495598"/>
                </a:lnTo>
                <a:lnTo>
                  <a:pt x="2425621" y="3471739"/>
                </a:lnTo>
                <a:lnTo>
                  <a:pt x="2379493" y="3444699"/>
                </a:lnTo>
                <a:lnTo>
                  <a:pt x="2331777" y="3416071"/>
                </a:lnTo>
                <a:lnTo>
                  <a:pt x="2284059" y="3390621"/>
                </a:lnTo>
                <a:lnTo>
                  <a:pt x="2236343" y="3365171"/>
                </a:lnTo>
                <a:lnTo>
                  <a:pt x="2188627" y="3346085"/>
                </a:lnTo>
                <a:lnTo>
                  <a:pt x="2139319" y="3333360"/>
                </a:lnTo>
                <a:lnTo>
                  <a:pt x="2090011" y="3326998"/>
                </a:lnTo>
                <a:lnTo>
                  <a:pt x="2037520" y="3326998"/>
                </a:lnTo>
                <a:lnTo>
                  <a:pt x="1983442" y="3330180"/>
                </a:lnTo>
                <a:lnTo>
                  <a:pt x="1929363" y="3336540"/>
                </a:lnTo>
                <a:lnTo>
                  <a:pt x="1875283" y="3344494"/>
                </a:lnTo>
                <a:lnTo>
                  <a:pt x="1821202" y="3350856"/>
                </a:lnTo>
                <a:lnTo>
                  <a:pt x="1767124" y="3355628"/>
                </a:lnTo>
                <a:lnTo>
                  <a:pt x="1716227" y="3354038"/>
                </a:lnTo>
                <a:lnTo>
                  <a:pt x="1666919" y="3347676"/>
                </a:lnTo>
                <a:lnTo>
                  <a:pt x="1619201" y="3333360"/>
                </a:lnTo>
                <a:lnTo>
                  <a:pt x="1579437" y="3312682"/>
                </a:lnTo>
                <a:lnTo>
                  <a:pt x="1541263" y="3285642"/>
                </a:lnTo>
                <a:lnTo>
                  <a:pt x="1507862" y="3253831"/>
                </a:lnTo>
                <a:lnTo>
                  <a:pt x="1474459" y="3217249"/>
                </a:lnTo>
                <a:lnTo>
                  <a:pt x="1444238" y="3179075"/>
                </a:lnTo>
                <a:lnTo>
                  <a:pt x="1414018" y="3139310"/>
                </a:lnTo>
                <a:lnTo>
                  <a:pt x="1383797" y="3099547"/>
                </a:lnTo>
                <a:lnTo>
                  <a:pt x="1353577" y="3061373"/>
                </a:lnTo>
                <a:lnTo>
                  <a:pt x="1321765" y="3024791"/>
                </a:lnTo>
                <a:lnTo>
                  <a:pt x="1285181" y="2992978"/>
                </a:lnTo>
                <a:lnTo>
                  <a:pt x="1250188" y="2964348"/>
                </a:lnTo>
                <a:lnTo>
                  <a:pt x="1210424" y="2942082"/>
                </a:lnTo>
                <a:lnTo>
                  <a:pt x="1167479" y="2922994"/>
                </a:lnTo>
                <a:lnTo>
                  <a:pt x="1121353" y="2907089"/>
                </a:lnTo>
                <a:lnTo>
                  <a:pt x="1073635" y="2892774"/>
                </a:lnTo>
                <a:lnTo>
                  <a:pt x="1025919" y="2880049"/>
                </a:lnTo>
                <a:lnTo>
                  <a:pt x="976611" y="2867324"/>
                </a:lnTo>
                <a:lnTo>
                  <a:pt x="930485" y="2853009"/>
                </a:lnTo>
                <a:lnTo>
                  <a:pt x="884357" y="2837103"/>
                </a:lnTo>
                <a:lnTo>
                  <a:pt x="841413" y="2818015"/>
                </a:lnTo>
                <a:lnTo>
                  <a:pt x="803238" y="2794157"/>
                </a:lnTo>
                <a:lnTo>
                  <a:pt x="768245" y="2765527"/>
                </a:lnTo>
                <a:lnTo>
                  <a:pt x="739617" y="2730536"/>
                </a:lnTo>
                <a:lnTo>
                  <a:pt x="715759" y="2692361"/>
                </a:lnTo>
                <a:lnTo>
                  <a:pt x="696671" y="2649416"/>
                </a:lnTo>
                <a:lnTo>
                  <a:pt x="680766" y="2603290"/>
                </a:lnTo>
                <a:lnTo>
                  <a:pt x="666450" y="2557164"/>
                </a:lnTo>
                <a:lnTo>
                  <a:pt x="653726" y="2507856"/>
                </a:lnTo>
                <a:lnTo>
                  <a:pt x="641000" y="2460140"/>
                </a:lnTo>
                <a:lnTo>
                  <a:pt x="626685" y="2412422"/>
                </a:lnTo>
                <a:lnTo>
                  <a:pt x="610780" y="2366295"/>
                </a:lnTo>
                <a:lnTo>
                  <a:pt x="591692" y="2323348"/>
                </a:lnTo>
                <a:lnTo>
                  <a:pt x="569424" y="2283586"/>
                </a:lnTo>
                <a:lnTo>
                  <a:pt x="540796" y="2248593"/>
                </a:lnTo>
                <a:lnTo>
                  <a:pt x="508983" y="2212010"/>
                </a:lnTo>
                <a:lnTo>
                  <a:pt x="472400" y="2180199"/>
                </a:lnTo>
                <a:lnTo>
                  <a:pt x="432635" y="2149978"/>
                </a:lnTo>
                <a:lnTo>
                  <a:pt x="392872" y="2119758"/>
                </a:lnTo>
                <a:lnTo>
                  <a:pt x="353108" y="2089537"/>
                </a:lnTo>
                <a:lnTo>
                  <a:pt x="314933" y="2059315"/>
                </a:lnTo>
                <a:lnTo>
                  <a:pt x="278350" y="2025914"/>
                </a:lnTo>
                <a:lnTo>
                  <a:pt x="246539" y="1992513"/>
                </a:lnTo>
                <a:lnTo>
                  <a:pt x="219500" y="1954338"/>
                </a:lnTo>
                <a:lnTo>
                  <a:pt x="198823" y="1914575"/>
                </a:lnTo>
                <a:lnTo>
                  <a:pt x="184508" y="1866859"/>
                </a:lnTo>
                <a:lnTo>
                  <a:pt x="178145" y="1817551"/>
                </a:lnTo>
                <a:lnTo>
                  <a:pt x="176554" y="1766651"/>
                </a:lnTo>
                <a:lnTo>
                  <a:pt x="181326" y="1712572"/>
                </a:lnTo>
                <a:lnTo>
                  <a:pt x="187688" y="1658493"/>
                </a:lnTo>
                <a:lnTo>
                  <a:pt x="195640" y="1604413"/>
                </a:lnTo>
                <a:lnTo>
                  <a:pt x="202004" y="1550335"/>
                </a:lnTo>
                <a:lnTo>
                  <a:pt x="205186" y="1496256"/>
                </a:lnTo>
                <a:lnTo>
                  <a:pt x="205186" y="1443766"/>
                </a:lnTo>
                <a:lnTo>
                  <a:pt x="198823" y="1394460"/>
                </a:lnTo>
                <a:lnTo>
                  <a:pt x="186098" y="1345152"/>
                </a:lnTo>
                <a:lnTo>
                  <a:pt x="167011" y="1299024"/>
                </a:lnTo>
                <a:lnTo>
                  <a:pt x="143153" y="1251308"/>
                </a:lnTo>
                <a:lnTo>
                  <a:pt x="116112" y="1203592"/>
                </a:lnTo>
                <a:lnTo>
                  <a:pt x="87483" y="1155874"/>
                </a:lnTo>
                <a:lnTo>
                  <a:pt x="60443" y="1109746"/>
                </a:lnTo>
                <a:lnTo>
                  <a:pt x="36583" y="1060441"/>
                </a:lnTo>
                <a:lnTo>
                  <a:pt x="17498" y="1012723"/>
                </a:lnTo>
                <a:lnTo>
                  <a:pt x="4773" y="963415"/>
                </a:lnTo>
                <a:lnTo>
                  <a:pt x="0" y="912516"/>
                </a:lnTo>
                <a:lnTo>
                  <a:pt x="4773" y="861620"/>
                </a:lnTo>
                <a:lnTo>
                  <a:pt x="17498" y="812312"/>
                </a:lnTo>
                <a:lnTo>
                  <a:pt x="36583" y="764594"/>
                </a:lnTo>
                <a:lnTo>
                  <a:pt x="60443" y="715288"/>
                </a:lnTo>
                <a:lnTo>
                  <a:pt x="87483" y="669160"/>
                </a:lnTo>
                <a:lnTo>
                  <a:pt x="116112" y="621444"/>
                </a:lnTo>
                <a:lnTo>
                  <a:pt x="143153" y="573726"/>
                </a:lnTo>
                <a:lnTo>
                  <a:pt x="167011" y="526010"/>
                </a:lnTo>
                <a:lnTo>
                  <a:pt x="186098" y="479882"/>
                </a:lnTo>
                <a:lnTo>
                  <a:pt x="198823" y="430575"/>
                </a:lnTo>
                <a:lnTo>
                  <a:pt x="205186" y="381268"/>
                </a:lnTo>
                <a:lnTo>
                  <a:pt x="205186" y="328780"/>
                </a:lnTo>
                <a:lnTo>
                  <a:pt x="202004" y="274700"/>
                </a:lnTo>
                <a:lnTo>
                  <a:pt x="195640" y="220621"/>
                </a:lnTo>
                <a:lnTo>
                  <a:pt x="187688" y="166541"/>
                </a:lnTo>
                <a:lnTo>
                  <a:pt x="181326" y="112462"/>
                </a:lnTo>
                <a:lnTo>
                  <a:pt x="176554" y="58383"/>
                </a:lnTo>
                <a:lnTo>
                  <a:pt x="178145" y="748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0" name="Picture 2" descr="De bronafbeelding bekijken">
            <a:extLst>
              <a:ext uri="{FF2B5EF4-FFF2-40B4-BE49-F238E27FC236}">
                <a16:creationId xmlns:a16="http://schemas.microsoft.com/office/drawing/2014/main" id="{9663BAEC-2A82-480E-B330-05EF3B5B8F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r="15334" b="2"/>
          <a:stretch/>
        </p:blipFill>
        <p:spPr bwMode="auto">
          <a:xfrm>
            <a:off x="7959581" y="10"/>
            <a:ext cx="4232421" cy="3428990"/>
          </a:xfrm>
          <a:custGeom>
            <a:avLst/>
            <a:gdLst/>
            <a:ahLst/>
            <a:cxnLst/>
            <a:rect l="l" t="t" r="r" b="b"/>
            <a:pathLst>
              <a:path w="4232421" h="3429000">
                <a:moveTo>
                  <a:pt x="176695" y="0"/>
                </a:moveTo>
                <a:lnTo>
                  <a:pt x="4232421" y="0"/>
                </a:lnTo>
                <a:lnTo>
                  <a:pt x="4232421" y="2741963"/>
                </a:lnTo>
                <a:lnTo>
                  <a:pt x="4230819" y="2742965"/>
                </a:lnTo>
                <a:lnTo>
                  <a:pt x="4189566" y="2761300"/>
                </a:lnTo>
                <a:lnTo>
                  <a:pt x="4145256" y="2776579"/>
                </a:lnTo>
                <a:lnTo>
                  <a:pt x="4100946" y="2790330"/>
                </a:lnTo>
                <a:lnTo>
                  <a:pt x="4053581" y="2802553"/>
                </a:lnTo>
                <a:lnTo>
                  <a:pt x="4007741" y="2814777"/>
                </a:lnTo>
                <a:lnTo>
                  <a:pt x="3961906" y="2828531"/>
                </a:lnTo>
                <a:lnTo>
                  <a:pt x="3917596" y="2843809"/>
                </a:lnTo>
                <a:lnTo>
                  <a:pt x="3876343" y="2862145"/>
                </a:lnTo>
                <a:lnTo>
                  <a:pt x="3838145" y="2883535"/>
                </a:lnTo>
                <a:lnTo>
                  <a:pt x="3804531" y="2911037"/>
                </a:lnTo>
                <a:lnTo>
                  <a:pt x="3769387" y="2941596"/>
                </a:lnTo>
                <a:lnTo>
                  <a:pt x="3738828" y="2976737"/>
                </a:lnTo>
                <a:lnTo>
                  <a:pt x="3709798" y="3013408"/>
                </a:lnTo>
                <a:lnTo>
                  <a:pt x="3680767" y="3051604"/>
                </a:lnTo>
                <a:lnTo>
                  <a:pt x="3651737" y="3089802"/>
                </a:lnTo>
                <a:lnTo>
                  <a:pt x="3622708" y="3126473"/>
                </a:lnTo>
                <a:lnTo>
                  <a:pt x="3590619" y="3161614"/>
                </a:lnTo>
                <a:lnTo>
                  <a:pt x="3558532" y="3192174"/>
                </a:lnTo>
                <a:lnTo>
                  <a:pt x="3521864" y="3218148"/>
                </a:lnTo>
                <a:lnTo>
                  <a:pt x="3483665" y="3238011"/>
                </a:lnTo>
                <a:lnTo>
                  <a:pt x="3437828" y="3251762"/>
                </a:lnTo>
                <a:lnTo>
                  <a:pt x="3390461" y="3257874"/>
                </a:lnTo>
                <a:lnTo>
                  <a:pt x="3341569" y="3259401"/>
                </a:lnTo>
                <a:lnTo>
                  <a:pt x="3289619" y="3254819"/>
                </a:lnTo>
                <a:lnTo>
                  <a:pt x="3237670" y="3248707"/>
                </a:lnTo>
                <a:lnTo>
                  <a:pt x="3185721" y="3241066"/>
                </a:lnTo>
                <a:lnTo>
                  <a:pt x="3133771" y="3234956"/>
                </a:lnTo>
                <a:lnTo>
                  <a:pt x="3081822" y="3231899"/>
                </a:lnTo>
                <a:lnTo>
                  <a:pt x="3031400" y="3231899"/>
                </a:lnTo>
                <a:lnTo>
                  <a:pt x="2984035" y="3238011"/>
                </a:lnTo>
                <a:lnTo>
                  <a:pt x="2935140" y="3250235"/>
                </a:lnTo>
                <a:lnTo>
                  <a:pt x="2890830" y="3268570"/>
                </a:lnTo>
                <a:lnTo>
                  <a:pt x="2844995" y="3293018"/>
                </a:lnTo>
                <a:lnTo>
                  <a:pt x="2799158" y="3317465"/>
                </a:lnTo>
                <a:lnTo>
                  <a:pt x="2753317" y="3344964"/>
                </a:lnTo>
                <a:lnTo>
                  <a:pt x="2709007" y="3370942"/>
                </a:lnTo>
                <a:lnTo>
                  <a:pt x="2661643" y="3393859"/>
                </a:lnTo>
                <a:lnTo>
                  <a:pt x="2615805" y="3412195"/>
                </a:lnTo>
                <a:lnTo>
                  <a:pt x="2568440" y="3424418"/>
                </a:lnTo>
                <a:lnTo>
                  <a:pt x="2519548" y="3429000"/>
                </a:lnTo>
                <a:lnTo>
                  <a:pt x="2470653" y="3424418"/>
                </a:lnTo>
                <a:lnTo>
                  <a:pt x="2423286" y="3412195"/>
                </a:lnTo>
                <a:lnTo>
                  <a:pt x="2377451" y="3393859"/>
                </a:lnTo>
                <a:lnTo>
                  <a:pt x="2330084" y="3370942"/>
                </a:lnTo>
                <a:lnTo>
                  <a:pt x="2285773" y="3344964"/>
                </a:lnTo>
                <a:lnTo>
                  <a:pt x="2239936" y="3317465"/>
                </a:lnTo>
                <a:lnTo>
                  <a:pt x="2194099" y="3293018"/>
                </a:lnTo>
                <a:lnTo>
                  <a:pt x="2148261" y="3268570"/>
                </a:lnTo>
                <a:lnTo>
                  <a:pt x="2102426" y="3250235"/>
                </a:lnTo>
                <a:lnTo>
                  <a:pt x="2055059" y="3238011"/>
                </a:lnTo>
                <a:lnTo>
                  <a:pt x="2007691" y="3231899"/>
                </a:lnTo>
                <a:lnTo>
                  <a:pt x="1957269" y="3231899"/>
                </a:lnTo>
                <a:lnTo>
                  <a:pt x="1905320" y="3234956"/>
                </a:lnTo>
                <a:lnTo>
                  <a:pt x="1853373" y="3241066"/>
                </a:lnTo>
                <a:lnTo>
                  <a:pt x="1801421" y="3248707"/>
                </a:lnTo>
                <a:lnTo>
                  <a:pt x="1749472" y="3254819"/>
                </a:lnTo>
                <a:lnTo>
                  <a:pt x="1697523" y="3259401"/>
                </a:lnTo>
                <a:lnTo>
                  <a:pt x="1648630" y="3257874"/>
                </a:lnTo>
                <a:lnTo>
                  <a:pt x="1601266" y="3251762"/>
                </a:lnTo>
                <a:lnTo>
                  <a:pt x="1555428" y="3238011"/>
                </a:lnTo>
                <a:lnTo>
                  <a:pt x="1517230" y="3218148"/>
                </a:lnTo>
                <a:lnTo>
                  <a:pt x="1480559" y="3192174"/>
                </a:lnTo>
                <a:lnTo>
                  <a:pt x="1448472" y="3161614"/>
                </a:lnTo>
                <a:lnTo>
                  <a:pt x="1416386" y="3126473"/>
                </a:lnTo>
                <a:lnTo>
                  <a:pt x="1387354" y="3089802"/>
                </a:lnTo>
                <a:lnTo>
                  <a:pt x="1358325" y="3051604"/>
                </a:lnTo>
                <a:lnTo>
                  <a:pt x="1329295" y="3013408"/>
                </a:lnTo>
                <a:lnTo>
                  <a:pt x="1300263" y="2976737"/>
                </a:lnTo>
                <a:lnTo>
                  <a:pt x="1269704" y="2941596"/>
                </a:lnTo>
                <a:lnTo>
                  <a:pt x="1234563" y="2911037"/>
                </a:lnTo>
                <a:lnTo>
                  <a:pt x="1200949" y="2883535"/>
                </a:lnTo>
                <a:lnTo>
                  <a:pt x="1162751" y="2862145"/>
                </a:lnTo>
                <a:lnTo>
                  <a:pt x="1121495" y="2843809"/>
                </a:lnTo>
                <a:lnTo>
                  <a:pt x="1077188" y="2828531"/>
                </a:lnTo>
                <a:lnTo>
                  <a:pt x="1031348" y="2814777"/>
                </a:lnTo>
                <a:lnTo>
                  <a:pt x="985513" y="2802553"/>
                </a:lnTo>
                <a:lnTo>
                  <a:pt x="938145" y="2790330"/>
                </a:lnTo>
                <a:lnTo>
                  <a:pt x="893838" y="2776579"/>
                </a:lnTo>
                <a:lnTo>
                  <a:pt x="849525" y="2761300"/>
                </a:lnTo>
                <a:lnTo>
                  <a:pt x="808275" y="2742965"/>
                </a:lnTo>
                <a:lnTo>
                  <a:pt x="771601" y="2720045"/>
                </a:lnTo>
                <a:lnTo>
                  <a:pt x="737987" y="2692543"/>
                </a:lnTo>
                <a:lnTo>
                  <a:pt x="710485" y="2658929"/>
                </a:lnTo>
                <a:lnTo>
                  <a:pt x="687568" y="2622258"/>
                </a:lnTo>
                <a:lnTo>
                  <a:pt x="669232" y="2581005"/>
                </a:lnTo>
                <a:lnTo>
                  <a:pt x="653954" y="2536695"/>
                </a:lnTo>
                <a:lnTo>
                  <a:pt x="640203" y="2492387"/>
                </a:lnTo>
                <a:lnTo>
                  <a:pt x="627979" y="2445020"/>
                </a:lnTo>
                <a:lnTo>
                  <a:pt x="615753" y="2399185"/>
                </a:lnTo>
                <a:lnTo>
                  <a:pt x="602002" y="2353345"/>
                </a:lnTo>
                <a:lnTo>
                  <a:pt x="586724" y="2309035"/>
                </a:lnTo>
                <a:lnTo>
                  <a:pt x="568388" y="2267782"/>
                </a:lnTo>
                <a:lnTo>
                  <a:pt x="546998" y="2229583"/>
                </a:lnTo>
                <a:lnTo>
                  <a:pt x="519496" y="2195970"/>
                </a:lnTo>
                <a:lnTo>
                  <a:pt x="488937" y="2160826"/>
                </a:lnTo>
                <a:lnTo>
                  <a:pt x="453796" y="2130269"/>
                </a:lnTo>
                <a:lnTo>
                  <a:pt x="415595" y="2101240"/>
                </a:lnTo>
                <a:lnTo>
                  <a:pt x="377399" y="2072208"/>
                </a:lnTo>
                <a:lnTo>
                  <a:pt x="339201" y="2043179"/>
                </a:lnTo>
                <a:lnTo>
                  <a:pt x="302530" y="2014147"/>
                </a:lnTo>
                <a:lnTo>
                  <a:pt x="267389" y="1982060"/>
                </a:lnTo>
                <a:lnTo>
                  <a:pt x="236829" y="1949976"/>
                </a:lnTo>
                <a:lnTo>
                  <a:pt x="210855" y="1913305"/>
                </a:lnTo>
                <a:lnTo>
                  <a:pt x="190992" y="1875107"/>
                </a:lnTo>
                <a:lnTo>
                  <a:pt x="177241" y="1829269"/>
                </a:lnTo>
                <a:lnTo>
                  <a:pt x="171129" y="1781905"/>
                </a:lnTo>
                <a:lnTo>
                  <a:pt x="169599" y="1733010"/>
                </a:lnTo>
                <a:lnTo>
                  <a:pt x="174184" y="1681060"/>
                </a:lnTo>
                <a:lnTo>
                  <a:pt x="180296" y="1629111"/>
                </a:lnTo>
                <a:lnTo>
                  <a:pt x="187935" y="1577162"/>
                </a:lnTo>
                <a:lnTo>
                  <a:pt x="194049" y="1525212"/>
                </a:lnTo>
                <a:lnTo>
                  <a:pt x="197104" y="1473263"/>
                </a:lnTo>
                <a:lnTo>
                  <a:pt x="197104" y="1422841"/>
                </a:lnTo>
                <a:lnTo>
                  <a:pt x="190992" y="1375479"/>
                </a:lnTo>
                <a:lnTo>
                  <a:pt x="178768" y="1328111"/>
                </a:lnTo>
                <a:lnTo>
                  <a:pt x="160433" y="1283801"/>
                </a:lnTo>
                <a:lnTo>
                  <a:pt x="137515" y="1237964"/>
                </a:lnTo>
                <a:lnTo>
                  <a:pt x="111538" y="1192129"/>
                </a:lnTo>
                <a:lnTo>
                  <a:pt x="84039" y="1146289"/>
                </a:lnTo>
                <a:lnTo>
                  <a:pt x="58064" y="1101978"/>
                </a:lnTo>
                <a:lnTo>
                  <a:pt x="35144" y="1054614"/>
                </a:lnTo>
                <a:lnTo>
                  <a:pt x="16808" y="1008776"/>
                </a:lnTo>
                <a:lnTo>
                  <a:pt x="4585" y="961409"/>
                </a:lnTo>
                <a:lnTo>
                  <a:pt x="0" y="912517"/>
                </a:lnTo>
                <a:lnTo>
                  <a:pt x="4585" y="863625"/>
                </a:lnTo>
                <a:lnTo>
                  <a:pt x="16808" y="816260"/>
                </a:lnTo>
                <a:lnTo>
                  <a:pt x="35144" y="770420"/>
                </a:lnTo>
                <a:lnTo>
                  <a:pt x="58064" y="723055"/>
                </a:lnTo>
                <a:lnTo>
                  <a:pt x="84039" y="678745"/>
                </a:lnTo>
                <a:lnTo>
                  <a:pt x="111538" y="632910"/>
                </a:lnTo>
                <a:lnTo>
                  <a:pt x="137515" y="587070"/>
                </a:lnTo>
                <a:lnTo>
                  <a:pt x="160433" y="541232"/>
                </a:lnTo>
                <a:lnTo>
                  <a:pt x="178768" y="496922"/>
                </a:lnTo>
                <a:lnTo>
                  <a:pt x="190992" y="449557"/>
                </a:lnTo>
                <a:lnTo>
                  <a:pt x="197104" y="402192"/>
                </a:lnTo>
                <a:lnTo>
                  <a:pt x="197104" y="351770"/>
                </a:lnTo>
                <a:lnTo>
                  <a:pt x="194049" y="299821"/>
                </a:lnTo>
                <a:lnTo>
                  <a:pt x="187935" y="247872"/>
                </a:lnTo>
                <a:lnTo>
                  <a:pt x="180296" y="195922"/>
                </a:lnTo>
                <a:lnTo>
                  <a:pt x="174184" y="143973"/>
                </a:lnTo>
                <a:lnTo>
                  <a:pt x="169599" y="92024"/>
                </a:lnTo>
                <a:lnTo>
                  <a:pt x="171129" y="4313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F4E094D-2FC9-46CE-8205-CFF6D52B1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2017" y="3754146"/>
            <a:ext cx="3309983" cy="3103853"/>
          </a:xfrm>
          <a:custGeom>
            <a:avLst/>
            <a:gdLst>
              <a:gd name="connsiteX0" fmla="*/ 2022059 w 3309983"/>
              <a:gd name="connsiteY0" fmla="*/ 0 h 3103853"/>
              <a:gd name="connsiteX1" fmla="*/ 2061297 w 3309983"/>
              <a:gd name="connsiteY1" fmla="*/ 3678 h 3103853"/>
              <a:gd name="connsiteX2" fmla="*/ 2099311 w 3309983"/>
              <a:gd name="connsiteY2" fmla="*/ 13488 h 3103853"/>
              <a:gd name="connsiteX3" fmla="*/ 2136099 w 3309983"/>
              <a:gd name="connsiteY3" fmla="*/ 28203 h 3103853"/>
              <a:gd name="connsiteX4" fmla="*/ 2174111 w 3309983"/>
              <a:gd name="connsiteY4" fmla="*/ 46597 h 3103853"/>
              <a:gd name="connsiteX5" fmla="*/ 2209672 w 3309983"/>
              <a:gd name="connsiteY5" fmla="*/ 67443 h 3103853"/>
              <a:gd name="connsiteX6" fmla="*/ 2246460 w 3309983"/>
              <a:gd name="connsiteY6" fmla="*/ 89515 h 3103853"/>
              <a:gd name="connsiteX7" fmla="*/ 2283247 w 3309983"/>
              <a:gd name="connsiteY7" fmla="*/ 109134 h 3103853"/>
              <a:gd name="connsiteX8" fmla="*/ 2320033 w 3309983"/>
              <a:gd name="connsiteY8" fmla="*/ 128755 h 3103853"/>
              <a:gd name="connsiteX9" fmla="*/ 2355594 w 3309983"/>
              <a:gd name="connsiteY9" fmla="*/ 143469 h 3103853"/>
              <a:gd name="connsiteX10" fmla="*/ 2394834 w 3309983"/>
              <a:gd name="connsiteY10" fmla="*/ 153279 h 3103853"/>
              <a:gd name="connsiteX11" fmla="*/ 2432846 w 3309983"/>
              <a:gd name="connsiteY11" fmla="*/ 158184 h 3103853"/>
              <a:gd name="connsiteX12" fmla="*/ 2473311 w 3309983"/>
              <a:gd name="connsiteY12" fmla="*/ 158184 h 3103853"/>
              <a:gd name="connsiteX13" fmla="*/ 2515004 w 3309983"/>
              <a:gd name="connsiteY13" fmla="*/ 155732 h 3103853"/>
              <a:gd name="connsiteX14" fmla="*/ 2556695 w 3309983"/>
              <a:gd name="connsiteY14" fmla="*/ 150827 h 3103853"/>
              <a:gd name="connsiteX15" fmla="*/ 2598388 w 3309983"/>
              <a:gd name="connsiteY15" fmla="*/ 144696 h 3103853"/>
              <a:gd name="connsiteX16" fmla="*/ 2640079 w 3309983"/>
              <a:gd name="connsiteY16" fmla="*/ 139791 h 3103853"/>
              <a:gd name="connsiteX17" fmla="*/ 2681772 w 3309983"/>
              <a:gd name="connsiteY17" fmla="*/ 136111 h 3103853"/>
              <a:gd name="connsiteX18" fmla="*/ 2721011 w 3309983"/>
              <a:gd name="connsiteY18" fmla="*/ 137338 h 3103853"/>
              <a:gd name="connsiteX19" fmla="*/ 2759024 w 3309983"/>
              <a:gd name="connsiteY19" fmla="*/ 142243 h 3103853"/>
              <a:gd name="connsiteX20" fmla="*/ 2795812 w 3309983"/>
              <a:gd name="connsiteY20" fmla="*/ 153279 h 3103853"/>
              <a:gd name="connsiteX21" fmla="*/ 2826468 w 3309983"/>
              <a:gd name="connsiteY21" fmla="*/ 169220 h 3103853"/>
              <a:gd name="connsiteX22" fmla="*/ 2855897 w 3309983"/>
              <a:gd name="connsiteY22" fmla="*/ 190066 h 3103853"/>
              <a:gd name="connsiteX23" fmla="*/ 2881648 w 3309983"/>
              <a:gd name="connsiteY23" fmla="*/ 214590 h 3103853"/>
              <a:gd name="connsiteX24" fmla="*/ 2907399 w 3309983"/>
              <a:gd name="connsiteY24" fmla="*/ 242793 h 3103853"/>
              <a:gd name="connsiteX25" fmla="*/ 2930697 w 3309983"/>
              <a:gd name="connsiteY25" fmla="*/ 272223 h 3103853"/>
              <a:gd name="connsiteX26" fmla="*/ 2953995 w 3309983"/>
              <a:gd name="connsiteY26" fmla="*/ 302879 h 3103853"/>
              <a:gd name="connsiteX27" fmla="*/ 2977294 w 3309983"/>
              <a:gd name="connsiteY27" fmla="*/ 333535 h 3103853"/>
              <a:gd name="connsiteX28" fmla="*/ 3000592 w 3309983"/>
              <a:gd name="connsiteY28" fmla="*/ 362964 h 3103853"/>
              <a:gd name="connsiteX29" fmla="*/ 3025118 w 3309983"/>
              <a:gd name="connsiteY29" fmla="*/ 391167 h 3103853"/>
              <a:gd name="connsiteX30" fmla="*/ 3053321 w 3309983"/>
              <a:gd name="connsiteY30" fmla="*/ 415693 h 3103853"/>
              <a:gd name="connsiteX31" fmla="*/ 3080299 w 3309983"/>
              <a:gd name="connsiteY31" fmla="*/ 437765 h 3103853"/>
              <a:gd name="connsiteX32" fmla="*/ 3110953 w 3309983"/>
              <a:gd name="connsiteY32" fmla="*/ 454931 h 3103853"/>
              <a:gd name="connsiteX33" fmla="*/ 3144062 w 3309983"/>
              <a:gd name="connsiteY33" fmla="*/ 469646 h 3103853"/>
              <a:gd name="connsiteX34" fmla="*/ 3179622 w 3309983"/>
              <a:gd name="connsiteY34" fmla="*/ 481908 h 3103853"/>
              <a:gd name="connsiteX35" fmla="*/ 3216409 w 3309983"/>
              <a:gd name="connsiteY35" fmla="*/ 492944 h 3103853"/>
              <a:gd name="connsiteX36" fmla="*/ 3253196 w 3309983"/>
              <a:gd name="connsiteY36" fmla="*/ 502755 h 3103853"/>
              <a:gd name="connsiteX37" fmla="*/ 3291210 w 3309983"/>
              <a:gd name="connsiteY37" fmla="*/ 512565 h 3103853"/>
              <a:gd name="connsiteX38" fmla="*/ 3309983 w 3309983"/>
              <a:gd name="connsiteY38" fmla="*/ 518391 h 3103853"/>
              <a:gd name="connsiteX39" fmla="*/ 3309983 w 3309983"/>
              <a:gd name="connsiteY39" fmla="*/ 3103853 h 3103853"/>
              <a:gd name="connsiteX40" fmla="*/ 454246 w 3309983"/>
              <a:gd name="connsiteY40" fmla="*/ 3103853 h 3103853"/>
              <a:gd name="connsiteX41" fmla="*/ 438991 w 3309983"/>
              <a:gd name="connsiteY41" fmla="*/ 3076613 h 3103853"/>
              <a:gd name="connsiteX42" fmla="*/ 416921 w 3309983"/>
              <a:gd name="connsiteY42" fmla="*/ 3049636 h 3103853"/>
              <a:gd name="connsiteX43" fmla="*/ 392395 w 3309983"/>
              <a:gd name="connsiteY43" fmla="*/ 3021432 h 3103853"/>
              <a:gd name="connsiteX44" fmla="*/ 364192 w 3309983"/>
              <a:gd name="connsiteY44" fmla="*/ 2996908 h 3103853"/>
              <a:gd name="connsiteX45" fmla="*/ 333535 w 3309983"/>
              <a:gd name="connsiteY45" fmla="*/ 2973610 h 3103853"/>
              <a:gd name="connsiteX46" fmla="*/ 302880 w 3309983"/>
              <a:gd name="connsiteY46" fmla="*/ 2950312 h 3103853"/>
              <a:gd name="connsiteX47" fmla="*/ 272224 w 3309983"/>
              <a:gd name="connsiteY47" fmla="*/ 2927014 h 3103853"/>
              <a:gd name="connsiteX48" fmla="*/ 242794 w 3309983"/>
              <a:gd name="connsiteY48" fmla="*/ 2903714 h 3103853"/>
              <a:gd name="connsiteX49" fmla="*/ 214591 w 3309983"/>
              <a:gd name="connsiteY49" fmla="*/ 2877964 h 3103853"/>
              <a:gd name="connsiteX50" fmla="*/ 190066 w 3309983"/>
              <a:gd name="connsiteY50" fmla="*/ 2852214 h 3103853"/>
              <a:gd name="connsiteX51" fmla="*/ 169221 w 3309983"/>
              <a:gd name="connsiteY51" fmla="*/ 2822783 h 3103853"/>
              <a:gd name="connsiteX52" fmla="*/ 153281 w 3309983"/>
              <a:gd name="connsiteY52" fmla="*/ 2792128 h 3103853"/>
              <a:gd name="connsiteX53" fmla="*/ 142244 w 3309983"/>
              <a:gd name="connsiteY53" fmla="*/ 2755342 h 3103853"/>
              <a:gd name="connsiteX54" fmla="*/ 137339 w 3309983"/>
              <a:gd name="connsiteY54" fmla="*/ 2717328 h 3103853"/>
              <a:gd name="connsiteX55" fmla="*/ 136112 w 3309983"/>
              <a:gd name="connsiteY55" fmla="*/ 2678088 h 3103853"/>
              <a:gd name="connsiteX56" fmla="*/ 139791 w 3309983"/>
              <a:gd name="connsiteY56" fmla="*/ 2636396 h 3103853"/>
              <a:gd name="connsiteX57" fmla="*/ 144696 w 3309983"/>
              <a:gd name="connsiteY57" fmla="*/ 2594705 h 3103853"/>
              <a:gd name="connsiteX58" fmla="*/ 150827 w 3309983"/>
              <a:gd name="connsiteY58" fmla="*/ 2553012 h 3103853"/>
              <a:gd name="connsiteX59" fmla="*/ 155732 w 3309983"/>
              <a:gd name="connsiteY59" fmla="*/ 2511321 h 3103853"/>
              <a:gd name="connsiteX60" fmla="*/ 158185 w 3309983"/>
              <a:gd name="connsiteY60" fmla="*/ 2469629 h 3103853"/>
              <a:gd name="connsiteX61" fmla="*/ 158185 w 3309983"/>
              <a:gd name="connsiteY61" fmla="*/ 2429163 h 3103853"/>
              <a:gd name="connsiteX62" fmla="*/ 153281 w 3309983"/>
              <a:gd name="connsiteY62" fmla="*/ 2391151 h 3103853"/>
              <a:gd name="connsiteX63" fmla="*/ 143470 w 3309983"/>
              <a:gd name="connsiteY63" fmla="*/ 2353137 h 3103853"/>
              <a:gd name="connsiteX64" fmla="*/ 128755 w 3309983"/>
              <a:gd name="connsiteY64" fmla="*/ 2317576 h 3103853"/>
              <a:gd name="connsiteX65" fmla="*/ 110362 w 3309983"/>
              <a:gd name="connsiteY65" fmla="*/ 2280789 h 3103853"/>
              <a:gd name="connsiteX66" fmla="*/ 89515 w 3309983"/>
              <a:gd name="connsiteY66" fmla="*/ 2244004 h 3103853"/>
              <a:gd name="connsiteX67" fmla="*/ 67444 w 3309983"/>
              <a:gd name="connsiteY67" fmla="*/ 2207216 h 3103853"/>
              <a:gd name="connsiteX68" fmla="*/ 46598 w 3309983"/>
              <a:gd name="connsiteY68" fmla="*/ 2171654 h 3103853"/>
              <a:gd name="connsiteX69" fmla="*/ 28203 w 3309983"/>
              <a:gd name="connsiteY69" fmla="*/ 2133642 h 3103853"/>
              <a:gd name="connsiteX70" fmla="*/ 13490 w 3309983"/>
              <a:gd name="connsiteY70" fmla="*/ 2096855 h 3103853"/>
              <a:gd name="connsiteX71" fmla="*/ 3680 w 3309983"/>
              <a:gd name="connsiteY71" fmla="*/ 2058841 h 3103853"/>
              <a:gd name="connsiteX72" fmla="*/ 0 w 3309983"/>
              <a:gd name="connsiteY72" fmla="*/ 2019602 h 3103853"/>
              <a:gd name="connsiteX73" fmla="*/ 3680 w 3309983"/>
              <a:gd name="connsiteY73" fmla="*/ 1980363 h 3103853"/>
              <a:gd name="connsiteX74" fmla="*/ 13490 w 3309983"/>
              <a:gd name="connsiteY74" fmla="*/ 1942350 h 3103853"/>
              <a:gd name="connsiteX75" fmla="*/ 28203 w 3309983"/>
              <a:gd name="connsiteY75" fmla="*/ 1905563 h 3103853"/>
              <a:gd name="connsiteX76" fmla="*/ 46598 w 3309983"/>
              <a:gd name="connsiteY76" fmla="*/ 1867550 h 3103853"/>
              <a:gd name="connsiteX77" fmla="*/ 67444 w 3309983"/>
              <a:gd name="connsiteY77" fmla="*/ 1831989 h 3103853"/>
              <a:gd name="connsiteX78" fmla="*/ 89515 w 3309983"/>
              <a:gd name="connsiteY78" fmla="*/ 1795203 h 3103853"/>
              <a:gd name="connsiteX79" fmla="*/ 110362 w 3309983"/>
              <a:gd name="connsiteY79" fmla="*/ 1758415 h 3103853"/>
              <a:gd name="connsiteX80" fmla="*/ 128755 w 3309983"/>
              <a:gd name="connsiteY80" fmla="*/ 1721629 h 3103853"/>
              <a:gd name="connsiteX81" fmla="*/ 143470 w 3309983"/>
              <a:gd name="connsiteY81" fmla="*/ 1686067 h 3103853"/>
              <a:gd name="connsiteX82" fmla="*/ 153281 w 3309983"/>
              <a:gd name="connsiteY82" fmla="*/ 1648054 h 3103853"/>
              <a:gd name="connsiteX83" fmla="*/ 158185 w 3309983"/>
              <a:gd name="connsiteY83" fmla="*/ 1610042 h 3103853"/>
              <a:gd name="connsiteX84" fmla="*/ 158185 w 3309983"/>
              <a:gd name="connsiteY84" fmla="*/ 1569576 h 3103853"/>
              <a:gd name="connsiteX85" fmla="*/ 155732 w 3309983"/>
              <a:gd name="connsiteY85" fmla="*/ 1527883 h 3103853"/>
              <a:gd name="connsiteX86" fmla="*/ 150827 w 3309983"/>
              <a:gd name="connsiteY86" fmla="*/ 1486192 h 3103853"/>
              <a:gd name="connsiteX87" fmla="*/ 144696 w 3309983"/>
              <a:gd name="connsiteY87" fmla="*/ 1444499 h 3103853"/>
              <a:gd name="connsiteX88" fmla="*/ 139791 w 3309983"/>
              <a:gd name="connsiteY88" fmla="*/ 1402808 h 3103853"/>
              <a:gd name="connsiteX89" fmla="*/ 136112 w 3309983"/>
              <a:gd name="connsiteY89" fmla="*/ 1361117 h 3103853"/>
              <a:gd name="connsiteX90" fmla="*/ 137339 w 3309983"/>
              <a:gd name="connsiteY90" fmla="*/ 1321877 h 3103853"/>
              <a:gd name="connsiteX91" fmla="*/ 142244 w 3309983"/>
              <a:gd name="connsiteY91" fmla="*/ 1283864 h 3103853"/>
              <a:gd name="connsiteX92" fmla="*/ 153281 w 3309983"/>
              <a:gd name="connsiteY92" fmla="*/ 1247077 h 3103853"/>
              <a:gd name="connsiteX93" fmla="*/ 169221 w 3309983"/>
              <a:gd name="connsiteY93" fmla="*/ 1216422 h 3103853"/>
              <a:gd name="connsiteX94" fmla="*/ 190066 w 3309983"/>
              <a:gd name="connsiteY94" fmla="*/ 1186992 h 3103853"/>
              <a:gd name="connsiteX95" fmla="*/ 214591 w 3309983"/>
              <a:gd name="connsiteY95" fmla="*/ 1161241 h 3103853"/>
              <a:gd name="connsiteX96" fmla="*/ 242794 w 3309983"/>
              <a:gd name="connsiteY96" fmla="*/ 1135491 h 3103853"/>
              <a:gd name="connsiteX97" fmla="*/ 272224 w 3309983"/>
              <a:gd name="connsiteY97" fmla="*/ 1112191 h 3103853"/>
              <a:gd name="connsiteX98" fmla="*/ 302880 w 3309983"/>
              <a:gd name="connsiteY98" fmla="*/ 1088893 h 3103853"/>
              <a:gd name="connsiteX99" fmla="*/ 333535 w 3309983"/>
              <a:gd name="connsiteY99" fmla="*/ 1065594 h 3103853"/>
              <a:gd name="connsiteX100" fmla="*/ 364192 w 3309983"/>
              <a:gd name="connsiteY100" fmla="*/ 1042296 h 3103853"/>
              <a:gd name="connsiteX101" fmla="*/ 392395 w 3309983"/>
              <a:gd name="connsiteY101" fmla="*/ 1017772 h 3103853"/>
              <a:gd name="connsiteX102" fmla="*/ 416921 w 3309983"/>
              <a:gd name="connsiteY102" fmla="*/ 989569 h 3103853"/>
              <a:gd name="connsiteX103" fmla="*/ 438991 w 3309983"/>
              <a:gd name="connsiteY103" fmla="*/ 962591 h 3103853"/>
              <a:gd name="connsiteX104" fmla="*/ 456159 w 3309983"/>
              <a:gd name="connsiteY104" fmla="*/ 931936 h 3103853"/>
              <a:gd name="connsiteX105" fmla="*/ 470874 w 3309983"/>
              <a:gd name="connsiteY105" fmla="*/ 898828 h 3103853"/>
              <a:gd name="connsiteX106" fmla="*/ 483136 w 3309983"/>
              <a:gd name="connsiteY106" fmla="*/ 863267 h 3103853"/>
              <a:gd name="connsiteX107" fmla="*/ 494172 w 3309983"/>
              <a:gd name="connsiteY107" fmla="*/ 826479 h 3103853"/>
              <a:gd name="connsiteX108" fmla="*/ 503983 w 3309983"/>
              <a:gd name="connsiteY108" fmla="*/ 789692 h 3103853"/>
              <a:gd name="connsiteX109" fmla="*/ 513793 w 3309983"/>
              <a:gd name="connsiteY109" fmla="*/ 751680 h 3103853"/>
              <a:gd name="connsiteX110" fmla="*/ 524829 w 3309983"/>
              <a:gd name="connsiteY110" fmla="*/ 716119 h 3103853"/>
              <a:gd name="connsiteX111" fmla="*/ 537091 w 3309983"/>
              <a:gd name="connsiteY111" fmla="*/ 680557 h 3103853"/>
              <a:gd name="connsiteX112" fmla="*/ 551806 w 3309983"/>
              <a:gd name="connsiteY112" fmla="*/ 647450 h 3103853"/>
              <a:gd name="connsiteX113" fmla="*/ 570199 w 3309983"/>
              <a:gd name="connsiteY113" fmla="*/ 618021 h 3103853"/>
              <a:gd name="connsiteX114" fmla="*/ 592270 w 3309983"/>
              <a:gd name="connsiteY114" fmla="*/ 591044 h 3103853"/>
              <a:gd name="connsiteX115" fmla="*/ 619248 w 3309983"/>
              <a:gd name="connsiteY115" fmla="*/ 568971 h 3103853"/>
              <a:gd name="connsiteX116" fmla="*/ 648679 w 3309983"/>
              <a:gd name="connsiteY116" fmla="*/ 550578 h 3103853"/>
              <a:gd name="connsiteX117" fmla="*/ 681785 w 3309983"/>
              <a:gd name="connsiteY117" fmla="*/ 535863 h 3103853"/>
              <a:gd name="connsiteX118" fmla="*/ 717347 w 3309983"/>
              <a:gd name="connsiteY118" fmla="*/ 523601 h 3103853"/>
              <a:gd name="connsiteX119" fmla="*/ 752908 w 3309983"/>
              <a:gd name="connsiteY119" fmla="*/ 512565 h 3103853"/>
              <a:gd name="connsiteX120" fmla="*/ 790921 w 3309983"/>
              <a:gd name="connsiteY120" fmla="*/ 502755 h 3103853"/>
              <a:gd name="connsiteX121" fmla="*/ 827707 w 3309983"/>
              <a:gd name="connsiteY121" fmla="*/ 492944 h 3103853"/>
              <a:gd name="connsiteX122" fmla="*/ 864495 w 3309983"/>
              <a:gd name="connsiteY122" fmla="*/ 481908 h 3103853"/>
              <a:gd name="connsiteX123" fmla="*/ 900055 w 3309983"/>
              <a:gd name="connsiteY123" fmla="*/ 469646 h 3103853"/>
              <a:gd name="connsiteX124" fmla="*/ 933163 w 3309983"/>
              <a:gd name="connsiteY124" fmla="*/ 454931 h 3103853"/>
              <a:gd name="connsiteX125" fmla="*/ 963819 w 3309983"/>
              <a:gd name="connsiteY125" fmla="*/ 437765 h 3103853"/>
              <a:gd name="connsiteX126" fmla="*/ 990796 w 3309983"/>
              <a:gd name="connsiteY126" fmla="*/ 415693 h 3103853"/>
              <a:gd name="connsiteX127" fmla="*/ 1019000 w 3309983"/>
              <a:gd name="connsiteY127" fmla="*/ 391167 h 3103853"/>
              <a:gd name="connsiteX128" fmla="*/ 1043525 w 3309983"/>
              <a:gd name="connsiteY128" fmla="*/ 362964 h 3103853"/>
              <a:gd name="connsiteX129" fmla="*/ 1066823 w 3309983"/>
              <a:gd name="connsiteY129" fmla="*/ 333535 h 3103853"/>
              <a:gd name="connsiteX130" fmla="*/ 1090122 w 3309983"/>
              <a:gd name="connsiteY130" fmla="*/ 302879 h 3103853"/>
              <a:gd name="connsiteX131" fmla="*/ 1113420 w 3309983"/>
              <a:gd name="connsiteY131" fmla="*/ 272223 h 3103853"/>
              <a:gd name="connsiteX132" fmla="*/ 1136718 w 3309983"/>
              <a:gd name="connsiteY132" fmla="*/ 242793 h 3103853"/>
              <a:gd name="connsiteX133" fmla="*/ 1162470 w 3309983"/>
              <a:gd name="connsiteY133" fmla="*/ 214590 h 3103853"/>
              <a:gd name="connsiteX134" fmla="*/ 1188220 w 3309983"/>
              <a:gd name="connsiteY134" fmla="*/ 190066 h 3103853"/>
              <a:gd name="connsiteX135" fmla="*/ 1217650 w 3309983"/>
              <a:gd name="connsiteY135" fmla="*/ 169220 h 3103853"/>
              <a:gd name="connsiteX136" fmla="*/ 1248306 w 3309983"/>
              <a:gd name="connsiteY136" fmla="*/ 153279 h 3103853"/>
              <a:gd name="connsiteX137" fmla="*/ 1285093 w 3309983"/>
              <a:gd name="connsiteY137" fmla="*/ 142243 h 3103853"/>
              <a:gd name="connsiteX138" fmla="*/ 1323107 w 3309983"/>
              <a:gd name="connsiteY138" fmla="*/ 137338 h 3103853"/>
              <a:gd name="connsiteX139" fmla="*/ 1362345 w 3309983"/>
              <a:gd name="connsiteY139" fmla="*/ 136111 h 3103853"/>
              <a:gd name="connsiteX140" fmla="*/ 1404036 w 3309983"/>
              <a:gd name="connsiteY140" fmla="*/ 139791 h 3103853"/>
              <a:gd name="connsiteX141" fmla="*/ 1445729 w 3309983"/>
              <a:gd name="connsiteY141" fmla="*/ 144696 h 3103853"/>
              <a:gd name="connsiteX142" fmla="*/ 1487421 w 3309983"/>
              <a:gd name="connsiteY142" fmla="*/ 150827 h 3103853"/>
              <a:gd name="connsiteX143" fmla="*/ 1529113 w 3309983"/>
              <a:gd name="connsiteY143" fmla="*/ 155732 h 3103853"/>
              <a:gd name="connsiteX144" fmla="*/ 1570804 w 3309983"/>
              <a:gd name="connsiteY144" fmla="*/ 158184 h 3103853"/>
              <a:gd name="connsiteX145" fmla="*/ 1611271 w 3309983"/>
              <a:gd name="connsiteY145" fmla="*/ 158184 h 3103853"/>
              <a:gd name="connsiteX146" fmla="*/ 1649285 w 3309983"/>
              <a:gd name="connsiteY146" fmla="*/ 153279 h 3103853"/>
              <a:gd name="connsiteX147" fmla="*/ 1687298 w 3309983"/>
              <a:gd name="connsiteY147" fmla="*/ 143469 h 3103853"/>
              <a:gd name="connsiteX148" fmla="*/ 1724085 w 3309983"/>
              <a:gd name="connsiteY148" fmla="*/ 128755 h 3103853"/>
              <a:gd name="connsiteX149" fmla="*/ 1760871 w 3309983"/>
              <a:gd name="connsiteY149" fmla="*/ 109134 h 3103853"/>
              <a:gd name="connsiteX150" fmla="*/ 1797658 w 3309983"/>
              <a:gd name="connsiteY150" fmla="*/ 89515 h 3103853"/>
              <a:gd name="connsiteX151" fmla="*/ 1834445 w 3309983"/>
              <a:gd name="connsiteY151" fmla="*/ 67443 h 3103853"/>
              <a:gd name="connsiteX152" fmla="*/ 1870007 w 3309983"/>
              <a:gd name="connsiteY152" fmla="*/ 46597 h 3103853"/>
              <a:gd name="connsiteX153" fmla="*/ 1908020 w 3309983"/>
              <a:gd name="connsiteY153" fmla="*/ 28203 h 3103853"/>
              <a:gd name="connsiteX154" fmla="*/ 1944806 w 3309983"/>
              <a:gd name="connsiteY154" fmla="*/ 13488 h 3103853"/>
              <a:gd name="connsiteX155" fmla="*/ 1982820 w 3309983"/>
              <a:gd name="connsiteY155" fmla="*/ 3678 h 310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3309983" h="3103853">
                <a:moveTo>
                  <a:pt x="2022059" y="0"/>
                </a:moveTo>
                <a:lnTo>
                  <a:pt x="2061297" y="3678"/>
                </a:lnTo>
                <a:lnTo>
                  <a:pt x="2099311" y="13488"/>
                </a:lnTo>
                <a:lnTo>
                  <a:pt x="2136099" y="28203"/>
                </a:lnTo>
                <a:lnTo>
                  <a:pt x="2174111" y="46597"/>
                </a:lnTo>
                <a:lnTo>
                  <a:pt x="2209672" y="67443"/>
                </a:lnTo>
                <a:lnTo>
                  <a:pt x="2246460" y="89515"/>
                </a:lnTo>
                <a:lnTo>
                  <a:pt x="2283247" y="109134"/>
                </a:lnTo>
                <a:lnTo>
                  <a:pt x="2320033" y="128755"/>
                </a:lnTo>
                <a:lnTo>
                  <a:pt x="2355594" y="143469"/>
                </a:lnTo>
                <a:lnTo>
                  <a:pt x="2394834" y="153279"/>
                </a:lnTo>
                <a:lnTo>
                  <a:pt x="2432846" y="158184"/>
                </a:lnTo>
                <a:lnTo>
                  <a:pt x="2473311" y="158184"/>
                </a:lnTo>
                <a:lnTo>
                  <a:pt x="2515004" y="155732"/>
                </a:lnTo>
                <a:lnTo>
                  <a:pt x="2556695" y="150827"/>
                </a:lnTo>
                <a:lnTo>
                  <a:pt x="2598388" y="144696"/>
                </a:lnTo>
                <a:lnTo>
                  <a:pt x="2640079" y="139791"/>
                </a:lnTo>
                <a:lnTo>
                  <a:pt x="2681772" y="136111"/>
                </a:lnTo>
                <a:lnTo>
                  <a:pt x="2721011" y="137338"/>
                </a:lnTo>
                <a:lnTo>
                  <a:pt x="2759024" y="142243"/>
                </a:lnTo>
                <a:lnTo>
                  <a:pt x="2795812" y="153279"/>
                </a:lnTo>
                <a:lnTo>
                  <a:pt x="2826468" y="169220"/>
                </a:lnTo>
                <a:lnTo>
                  <a:pt x="2855897" y="190066"/>
                </a:lnTo>
                <a:lnTo>
                  <a:pt x="2881648" y="214590"/>
                </a:lnTo>
                <a:lnTo>
                  <a:pt x="2907399" y="242793"/>
                </a:lnTo>
                <a:lnTo>
                  <a:pt x="2930697" y="272223"/>
                </a:lnTo>
                <a:lnTo>
                  <a:pt x="2953995" y="302879"/>
                </a:lnTo>
                <a:lnTo>
                  <a:pt x="2977294" y="333535"/>
                </a:lnTo>
                <a:lnTo>
                  <a:pt x="3000592" y="362964"/>
                </a:lnTo>
                <a:lnTo>
                  <a:pt x="3025118" y="391167"/>
                </a:lnTo>
                <a:lnTo>
                  <a:pt x="3053321" y="415693"/>
                </a:lnTo>
                <a:lnTo>
                  <a:pt x="3080299" y="437765"/>
                </a:lnTo>
                <a:lnTo>
                  <a:pt x="3110953" y="454931"/>
                </a:lnTo>
                <a:lnTo>
                  <a:pt x="3144062" y="469646"/>
                </a:lnTo>
                <a:lnTo>
                  <a:pt x="3179622" y="481908"/>
                </a:lnTo>
                <a:lnTo>
                  <a:pt x="3216409" y="492944"/>
                </a:lnTo>
                <a:lnTo>
                  <a:pt x="3253196" y="502755"/>
                </a:lnTo>
                <a:lnTo>
                  <a:pt x="3291210" y="512565"/>
                </a:lnTo>
                <a:lnTo>
                  <a:pt x="3309983" y="518391"/>
                </a:lnTo>
                <a:lnTo>
                  <a:pt x="3309983" y="3103853"/>
                </a:lnTo>
                <a:lnTo>
                  <a:pt x="454246" y="3103853"/>
                </a:lnTo>
                <a:lnTo>
                  <a:pt x="438991" y="3076613"/>
                </a:lnTo>
                <a:lnTo>
                  <a:pt x="416921" y="3049636"/>
                </a:lnTo>
                <a:lnTo>
                  <a:pt x="392395" y="3021432"/>
                </a:lnTo>
                <a:lnTo>
                  <a:pt x="364192" y="2996908"/>
                </a:lnTo>
                <a:lnTo>
                  <a:pt x="333535" y="2973610"/>
                </a:lnTo>
                <a:lnTo>
                  <a:pt x="302880" y="2950312"/>
                </a:lnTo>
                <a:lnTo>
                  <a:pt x="272224" y="2927014"/>
                </a:lnTo>
                <a:lnTo>
                  <a:pt x="242794" y="2903714"/>
                </a:lnTo>
                <a:lnTo>
                  <a:pt x="214591" y="2877964"/>
                </a:lnTo>
                <a:lnTo>
                  <a:pt x="190066" y="2852214"/>
                </a:lnTo>
                <a:lnTo>
                  <a:pt x="169221" y="2822783"/>
                </a:lnTo>
                <a:lnTo>
                  <a:pt x="153281" y="2792128"/>
                </a:lnTo>
                <a:lnTo>
                  <a:pt x="142244" y="2755342"/>
                </a:lnTo>
                <a:lnTo>
                  <a:pt x="137339" y="2717328"/>
                </a:lnTo>
                <a:lnTo>
                  <a:pt x="136112" y="2678088"/>
                </a:lnTo>
                <a:lnTo>
                  <a:pt x="139791" y="2636396"/>
                </a:lnTo>
                <a:lnTo>
                  <a:pt x="144696" y="2594705"/>
                </a:lnTo>
                <a:lnTo>
                  <a:pt x="150827" y="2553012"/>
                </a:lnTo>
                <a:lnTo>
                  <a:pt x="155732" y="2511321"/>
                </a:lnTo>
                <a:lnTo>
                  <a:pt x="158185" y="2469629"/>
                </a:lnTo>
                <a:lnTo>
                  <a:pt x="158185" y="2429163"/>
                </a:lnTo>
                <a:lnTo>
                  <a:pt x="153281" y="2391151"/>
                </a:lnTo>
                <a:lnTo>
                  <a:pt x="143470" y="2353137"/>
                </a:lnTo>
                <a:lnTo>
                  <a:pt x="128755" y="2317576"/>
                </a:lnTo>
                <a:lnTo>
                  <a:pt x="110362" y="2280789"/>
                </a:lnTo>
                <a:lnTo>
                  <a:pt x="89515" y="2244004"/>
                </a:lnTo>
                <a:lnTo>
                  <a:pt x="67444" y="2207216"/>
                </a:lnTo>
                <a:lnTo>
                  <a:pt x="46598" y="2171654"/>
                </a:lnTo>
                <a:lnTo>
                  <a:pt x="28203" y="2133642"/>
                </a:lnTo>
                <a:lnTo>
                  <a:pt x="13490" y="2096855"/>
                </a:lnTo>
                <a:lnTo>
                  <a:pt x="3680" y="2058841"/>
                </a:lnTo>
                <a:lnTo>
                  <a:pt x="0" y="2019602"/>
                </a:lnTo>
                <a:lnTo>
                  <a:pt x="3680" y="1980363"/>
                </a:lnTo>
                <a:lnTo>
                  <a:pt x="13490" y="1942350"/>
                </a:lnTo>
                <a:lnTo>
                  <a:pt x="28203" y="1905563"/>
                </a:lnTo>
                <a:lnTo>
                  <a:pt x="46598" y="1867550"/>
                </a:lnTo>
                <a:lnTo>
                  <a:pt x="67444" y="1831989"/>
                </a:lnTo>
                <a:lnTo>
                  <a:pt x="89515" y="1795203"/>
                </a:lnTo>
                <a:lnTo>
                  <a:pt x="110362" y="1758415"/>
                </a:lnTo>
                <a:lnTo>
                  <a:pt x="128755" y="1721629"/>
                </a:lnTo>
                <a:lnTo>
                  <a:pt x="143470" y="1686067"/>
                </a:lnTo>
                <a:lnTo>
                  <a:pt x="153281" y="1648054"/>
                </a:lnTo>
                <a:lnTo>
                  <a:pt x="158185" y="1610042"/>
                </a:lnTo>
                <a:lnTo>
                  <a:pt x="158185" y="1569576"/>
                </a:lnTo>
                <a:lnTo>
                  <a:pt x="155732" y="1527883"/>
                </a:lnTo>
                <a:lnTo>
                  <a:pt x="150827" y="1486192"/>
                </a:lnTo>
                <a:lnTo>
                  <a:pt x="144696" y="1444499"/>
                </a:lnTo>
                <a:lnTo>
                  <a:pt x="139791" y="1402808"/>
                </a:lnTo>
                <a:lnTo>
                  <a:pt x="136112" y="1361117"/>
                </a:lnTo>
                <a:lnTo>
                  <a:pt x="137339" y="1321877"/>
                </a:lnTo>
                <a:lnTo>
                  <a:pt x="142244" y="1283864"/>
                </a:lnTo>
                <a:lnTo>
                  <a:pt x="153281" y="1247077"/>
                </a:lnTo>
                <a:lnTo>
                  <a:pt x="169221" y="1216422"/>
                </a:lnTo>
                <a:lnTo>
                  <a:pt x="190066" y="1186992"/>
                </a:lnTo>
                <a:lnTo>
                  <a:pt x="214591" y="1161241"/>
                </a:lnTo>
                <a:lnTo>
                  <a:pt x="242794" y="1135491"/>
                </a:lnTo>
                <a:lnTo>
                  <a:pt x="272224" y="1112191"/>
                </a:lnTo>
                <a:lnTo>
                  <a:pt x="302880" y="1088893"/>
                </a:lnTo>
                <a:lnTo>
                  <a:pt x="333535" y="1065594"/>
                </a:lnTo>
                <a:lnTo>
                  <a:pt x="364192" y="1042296"/>
                </a:lnTo>
                <a:lnTo>
                  <a:pt x="392395" y="1017772"/>
                </a:lnTo>
                <a:lnTo>
                  <a:pt x="416921" y="989569"/>
                </a:lnTo>
                <a:lnTo>
                  <a:pt x="438991" y="962591"/>
                </a:lnTo>
                <a:lnTo>
                  <a:pt x="456159" y="931936"/>
                </a:lnTo>
                <a:lnTo>
                  <a:pt x="470874" y="898828"/>
                </a:lnTo>
                <a:lnTo>
                  <a:pt x="483136" y="863267"/>
                </a:lnTo>
                <a:lnTo>
                  <a:pt x="494172" y="826479"/>
                </a:lnTo>
                <a:lnTo>
                  <a:pt x="503983" y="789692"/>
                </a:lnTo>
                <a:lnTo>
                  <a:pt x="513793" y="751680"/>
                </a:lnTo>
                <a:lnTo>
                  <a:pt x="524829" y="716119"/>
                </a:lnTo>
                <a:lnTo>
                  <a:pt x="537091" y="680557"/>
                </a:lnTo>
                <a:lnTo>
                  <a:pt x="551806" y="647450"/>
                </a:lnTo>
                <a:lnTo>
                  <a:pt x="570199" y="618021"/>
                </a:lnTo>
                <a:lnTo>
                  <a:pt x="592270" y="591044"/>
                </a:lnTo>
                <a:lnTo>
                  <a:pt x="619248" y="568971"/>
                </a:lnTo>
                <a:lnTo>
                  <a:pt x="648679" y="550578"/>
                </a:lnTo>
                <a:lnTo>
                  <a:pt x="681785" y="535863"/>
                </a:lnTo>
                <a:lnTo>
                  <a:pt x="717347" y="523601"/>
                </a:lnTo>
                <a:lnTo>
                  <a:pt x="752908" y="512565"/>
                </a:lnTo>
                <a:lnTo>
                  <a:pt x="790921" y="502755"/>
                </a:lnTo>
                <a:lnTo>
                  <a:pt x="827707" y="492944"/>
                </a:lnTo>
                <a:lnTo>
                  <a:pt x="864495" y="481908"/>
                </a:lnTo>
                <a:lnTo>
                  <a:pt x="900055" y="469646"/>
                </a:lnTo>
                <a:lnTo>
                  <a:pt x="933163" y="454931"/>
                </a:lnTo>
                <a:lnTo>
                  <a:pt x="963819" y="437765"/>
                </a:lnTo>
                <a:lnTo>
                  <a:pt x="990796" y="415693"/>
                </a:lnTo>
                <a:lnTo>
                  <a:pt x="1019000" y="391167"/>
                </a:lnTo>
                <a:lnTo>
                  <a:pt x="1043525" y="362964"/>
                </a:lnTo>
                <a:lnTo>
                  <a:pt x="1066823" y="333535"/>
                </a:lnTo>
                <a:lnTo>
                  <a:pt x="1090122" y="302879"/>
                </a:lnTo>
                <a:lnTo>
                  <a:pt x="1113420" y="272223"/>
                </a:lnTo>
                <a:lnTo>
                  <a:pt x="1136718" y="242793"/>
                </a:lnTo>
                <a:lnTo>
                  <a:pt x="1162470" y="214590"/>
                </a:lnTo>
                <a:lnTo>
                  <a:pt x="1188220" y="190066"/>
                </a:lnTo>
                <a:lnTo>
                  <a:pt x="1217650" y="169220"/>
                </a:lnTo>
                <a:lnTo>
                  <a:pt x="1248306" y="153279"/>
                </a:lnTo>
                <a:lnTo>
                  <a:pt x="1285093" y="142243"/>
                </a:lnTo>
                <a:lnTo>
                  <a:pt x="1323107" y="137338"/>
                </a:lnTo>
                <a:lnTo>
                  <a:pt x="1362345" y="136111"/>
                </a:lnTo>
                <a:lnTo>
                  <a:pt x="1404036" y="139791"/>
                </a:lnTo>
                <a:lnTo>
                  <a:pt x="1445729" y="144696"/>
                </a:lnTo>
                <a:lnTo>
                  <a:pt x="1487421" y="150827"/>
                </a:lnTo>
                <a:lnTo>
                  <a:pt x="1529113" y="155732"/>
                </a:lnTo>
                <a:lnTo>
                  <a:pt x="1570804" y="158184"/>
                </a:lnTo>
                <a:lnTo>
                  <a:pt x="1611271" y="158184"/>
                </a:lnTo>
                <a:lnTo>
                  <a:pt x="1649285" y="153279"/>
                </a:lnTo>
                <a:lnTo>
                  <a:pt x="1687298" y="143469"/>
                </a:lnTo>
                <a:lnTo>
                  <a:pt x="1724085" y="128755"/>
                </a:lnTo>
                <a:lnTo>
                  <a:pt x="1760871" y="109134"/>
                </a:lnTo>
                <a:lnTo>
                  <a:pt x="1797658" y="89515"/>
                </a:lnTo>
                <a:lnTo>
                  <a:pt x="1834445" y="67443"/>
                </a:lnTo>
                <a:lnTo>
                  <a:pt x="1870007" y="46597"/>
                </a:lnTo>
                <a:lnTo>
                  <a:pt x="1908020" y="28203"/>
                </a:lnTo>
                <a:lnTo>
                  <a:pt x="1944806" y="13488"/>
                </a:lnTo>
                <a:lnTo>
                  <a:pt x="1982820" y="367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F7D52BC9-3B00-4C7B-B253-AAF737DF4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r="20866" b="4"/>
          <a:stretch/>
        </p:blipFill>
        <p:spPr bwMode="auto">
          <a:xfrm>
            <a:off x="9018358" y="3890298"/>
            <a:ext cx="3173643" cy="2967700"/>
          </a:xfrm>
          <a:custGeom>
            <a:avLst/>
            <a:gdLst/>
            <a:ahLst/>
            <a:cxnLst/>
            <a:rect l="l" t="t" r="r" b="b"/>
            <a:pathLst>
              <a:path w="3173643" h="2967700">
                <a:moveTo>
                  <a:pt x="1885720" y="0"/>
                </a:moveTo>
                <a:lnTo>
                  <a:pt x="1922313" y="3430"/>
                </a:lnTo>
                <a:lnTo>
                  <a:pt x="1957763" y="12579"/>
                </a:lnTo>
                <a:lnTo>
                  <a:pt x="1992070" y="26302"/>
                </a:lnTo>
                <a:lnTo>
                  <a:pt x="2027519" y="43455"/>
                </a:lnTo>
                <a:lnTo>
                  <a:pt x="2060683" y="62896"/>
                </a:lnTo>
                <a:lnTo>
                  <a:pt x="2094991" y="83480"/>
                </a:lnTo>
                <a:lnTo>
                  <a:pt x="2129297" y="101777"/>
                </a:lnTo>
                <a:lnTo>
                  <a:pt x="2163602" y="120075"/>
                </a:lnTo>
                <a:lnTo>
                  <a:pt x="2196766" y="133797"/>
                </a:lnTo>
                <a:lnTo>
                  <a:pt x="2233360" y="142945"/>
                </a:lnTo>
                <a:lnTo>
                  <a:pt x="2268809" y="147520"/>
                </a:lnTo>
                <a:lnTo>
                  <a:pt x="2306546" y="147520"/>
                </a:lnTo>
                <a:lnTo>
                  <a:pt x="2345428" y="145233"/>
                </a:lnTo>
                <a:lnTo>
                  <a:pt x="2384308" y="140659"/>
                </a:lnTo>
                <a:lnTo>
                  <a:pt x="2423190" y="134941"/>
                </a:lnTo>
                <a:lnTo>
                  <a:pt x="2462070" y="130367"/>
                </a:lnTo>
                <a:lnTo>
                  <a:pt x="2500951" y="126936"/>
                </a:lnTo>
                <a:lnTo>
                  <a:pt x="2537544" y="128079"/>
                </a:lnTo>
                <a:lnTo>
                  <a:pt x="2572995" y="132653"/>
                </a:lnTo>
                <a:lnTo>
                  <a:pt x="2607301" y="142945"/>
                </a:lnTo>
                <a:lnTo>
                  <a:pt x="2635891" y="157812"/>
                </a:lnTo>
                <a:lnTo>
                  <a:pt x="2663335" y="177253"/>
                </a:lnTo>
                <a:lnTo>
                  <a:pt x="2687350" y="200124"/>
                </a:lnTo>
                <a:lnTo>
                  <a:pt x="2711365" y="226426"/>
                </a:lnTo>
                <a:lnTo>
                  <a:pt x="2733093" y="253871"/>
                </a:lnTo>
                <a:lnTo>
                  <a:pt x="2754820" y="282461"/>
                </a:lnTo>
                <a:lnTo>
                  <a:pt x="2776547" y="311049"/>
                </a:lnTo>
                <a:lnTo>
                  <a:pt x="2798275" y="338495"/>
                </a:lnTo>
                <a:lnTo>
                  <a:pt x="2821146" y="364797"/>
                </a:lnTo>
                <a:lnTo>
                  <a:pt x="2847448" y="387669"/>
                </a:lnTo>
                <a:lnTo>
                  <a:pt x="2872607" y="408253"/>
                </a:lnTo>
                <a:lnTo>
                  <a:pt x="2901195" y="424261"/>
                </a:lnTo>
                <a:lnTo>
                  <a:pt x="2932071" y="437985"/>
                </a:lnTo>
                <a:lnTo>
                  <a:pt x="2965233" y="449420"/>
                </a:lnTo>
                <a:lnTo>
                  <a:pt x="2999539" y="459712"/>
                </a:lnTo>
                <a:lnTo>
                  <a:pt x="3033847" y="468861"/>
                </a:lnTo>
                <a:lnTo>
                  <a:pt x="3069297" y="478010"/>
                </a:lnTo>
                <a:lnTo>
                  <a:pt x="3102460" y="488302"/>
                </a:lnTo>
                <a:lnTo>
                  <a:pt x="3135622" y="499737"/>
                </a:lnTo>
                <a:lnTo>
                  <a:pt x="3166499" y="513461"/>
                </a:lnTo>
                <a:lnTo>
                  <a:pt x="3173643" y="517926"/>
                </a:lnTo>
                <a:lnTo>
                  <a:pt x="3173643" y="2967700"/>
                </a:lnTo>
                <a:lnTo>
                  <a:pt x="452321" y="2967700"/>
                </a:lnTo>
                <a:lnTo>
                  <a:pt x="450560" y="2961831"/>
                </a:lnTo>
                <a:lnTo>
                  <a:pt x="439125" y="2928666"/>
                </a:lnTo>
                <a:lnTo>
                  <a:pt x="425402" y="2897790"/>
                </a:lnTo>
                <a:lnTo>
                  <a:pt x="409392" y="2869201"/>
                </a:lnTo>
                <a:lnTo>
                  <a:pt x="388809" y="2844043"/>
                </a:lnTo>
                <a:lnTo>
                  <a:pt x="365937" y="2817741"/>
                </a:lnTo>
                <a:lnTo>
                  <a:pt x="339636" y="2794870"/>
                </a:lnTo>
                <a:lnTo>
                  <a:pt x="311046" y="2773142"/>
                </a:lnTo>
                <a:lnTo>
                  <a:pt x="282458" y="2751415"/>
                </a:lnTo>
                <a:lnTo>
                  <a:pt x="253870" y="2729687"/>
                </a:lnTo>
                <a:lnTo>
                  <a:pt x="226423" y="2707959"/>
                </a:lnTo>
                <a:lnTo>
                  <a:pt x="200122" y="2683944"/>
                </a:lnTo>
                <a:lnTo>
                  <a:pt x="177251" y="2659930"/>
                </a:lnTo>
                <a:lnTo>
                  <a:pt x="157812" y="2632484"/>
                </a:lnTo>
                <a:lnTo>
                  <a:pt x="142945" y="2603895"/>
                </a:lnTo>
                <a:lnTo>
                  <a:pt x="132653" y="2569589"/>
                </a:lnTo>
                <a:lnTo>
                  <a:pt x="128079" y="2534138"/>
                </a:lnTo>
                <a:lnTo>
                  <a:pt x="126934" y="2497543"/>
                </a:lnTo>
                <a:lnTo>
                  <a:pt x="130365" y="2458662"/>
                </a:lnTo>
                <a:lnTo>
                  <a:pt x="134940" y="2419782"/>
                </a:lnTo>
                <a:lnTo>
                  <a:pt x="140657" y="2380900"/>
                </a:lnTo>
                <a:lnTo>
                  <a:pt x="145232" y="2342019"/>
                </a:lnTo>
                <a:lnTo>
                  <a:pt x="147519" y="2303138"/>
                </a:lnTo>
                <a:lnTo>
                  <a:pt x="147519" y="2265400"/>
                </a:lnTo>
                <a:lnTo>
                  <a:pt x="142945" y="2229950"/>
                </a:lnTo>
                <a:lnTo>
                  <a:pt x="133796" y="2194499"/>
                </a:lnTo>
                <a:lnTo>
                  <a:pt x="120073" y="2161335"/>
                </a:lnTo>
                <a:lnTo>
                  <a:pt x="102920" y="2127029"/>
                </a:lnTo>
                <a:lnTo>
                  <a:pt x="83479" y="2092723"/>
                </a:lnTo>
                <a:lnTo>
                  <a:pt x="62897" y="2058415"/>
                </a:lnTo>
                <a:lnTo>
                  <a:pt x="43456" y="2025251"/>
                </a:lnTo>
                <a:lnTo>
                  <a:pt x="26302" y="1989801"/>
                </a:lnTo>
                <a:lnTo>
                  <a:pt x="12580" y="1955494"/>
                </a:lnTo>
                <a:lnTo>
                  <a:pt x="3431" y="1920043"/>
                </a:lnTo>
                <a:lnTo>
                  <a:pt x="0" y="1883449"/>
                </a:lnTo>
                <a:lnTo>
                  <a:pt x="3431" y="1846856"/>
                </a:lnTo>
                <a:lnTo>
                  <a:pt x="12580" y="1811405"/>
                </a:lnTo>
                <a:lnTo>
                  <a:pt x="26302" y="1777098"/>
                </a:lnTo>
                <a:lnTo>
                  <a:pt x="43456" y="1741648"/>
                </a:lnTo>
                <a:lnTo>
                  <a:pt x="62897" y="1708484"/>
                </a:lnTo>
                <a:lnTo>
                  <a:pt x="83479" y="1674178"/>
                </a:lnTo>
                <a:lnTo>
                  <a:pt x="102920" y="1639870"/>
                </a:lnTo>
                <a:lnTo>
                  <a:pt x="120073" y="1605564"/>
                </a:lnTo>
                <a:lnTo>
                  <a:pt x="133796" y="1572400"/>
                </a:lnTo>
                <a:lnTo>
                  <a:pt x="142945" y="1536949"/>
                </a:lnTo>
                <a:lnTo>
                  <a:pt x="147519" y="1501500"/>
                </a:lnTo>
                <a:lnTo>
                  <a:pt x="147519" y="1463762"/>
                </a:lnTo>
                <a:lnTo>
                  <a:pt x="145232" y="1424880"/>
                </a:lnTo>
                <a:lnTo>
                  <a:pt x="140657" y="1386000"/>
                </a:lnTo>
                <a:lnTo>
                  <a:pt x="134940" y="1347118"/>
                </a:lnTo>
                <a:lnTo>
                  <a:pt x="130365" y="1308237"/>
                </a:lnTo>
                <a:lnTo>
                  <a:pt x="126934" y="1269356"/>
                </a:lnTo>
                <a:lnTo>
                  <a:pt x="128079" y="1232762"/>
                </a:lnTo>
                <a:lnTo>
                  <a:pt x="132653" y="1197312"/>
                </a:lnTo>
                <a:lnTo>
                  <a:pt x="142945" y="1163004"/>
                </a:lnTo>
                <a:lnTo>
                  <a:pt x="157812" y="1134416"/>
                </a:lnTo>
                <a:lnTo>
                  <a:pt x="177251" y="1106970"/>
                </a:lnTo>
                <a:lnTo>
                  <a:pt x="200122" y="1082955"/>
                </a:lnTo>
                <a:lnTo>
                  <a:pt x="226423" y="1058941"/>
                </a:lnTo>
                <a:lnTo>
                  <a:pt x="253870" y="1037212"/>
                </a:lnTo>
                <a:lnTo>
                  <a:pt x="282458" y="1015484"/>
                </a:lnTo>
                <a:lnTo>
                  <a:pt x="311046" y="993757"/>
                </a:lnTo>
                <a:lnTo>
                  <a:pt x="339636" y="972029"/>
                </a:lnTo>
                <a:lnTo>
                  <a:pt x="365937" y="949159"/>
                </a:lnTo>
                <a:lnTo>
                  <a:pt x="388809" y="922857"/>
                </a:lnTo>
                <a:lnTo>
                  <a:pt x="409392" y="897698"/>
                </a:lnTo>
                <a:lnTo>
                  <a:pt x="425402" y="869109"/>
                </a:lnTo>
                <a:lnTo>
                  <a:pt x="439125" y="838233"/>
                </a:lnTo>
                <a:lnTo>
                  <a:pt x="450560" y="805069"/>
                </a:lnTo>
                <a:lnTo>
                  <a:pt x="460852" y="770761"/>
                </a:lnTo>
                <a:lnTo>
                  <a:pt x="470001" y="736455"/>
                </a:lnTo>
                <a:lnTo>
                  <a:pt x="479150" y="701004"/>
                </a:lnTo>
                <a:lnTo>
                  <a:pt x="489442" y="667841"/>
                </a:lnTo>
                <a:lnTo>
                  <a:pt x="500877" y="634677"/>
                </a:lnTo>
                <a:lnTo>
                  <a:pt x="514600" y="603802"/>
                </a:lnTo>
                <a:lnTo>
                  <a:pt x="531753" y="576357"/>
                </a:lnTo>
                <a:lnTo>
                  <a:pt x="552336" y="551198"/>
                </a:lnTo>
                <a:lnTo>
                  <a:pt x="577494" y="530614"/>
                </a:lnTo>
                <a:lnTo>
                  <a:pt x="604941" y="513461"/>
                </a:lnTo>
                <a:lnTo>
                  <a:pt x="635815" y="499737"/>
                </a:lnTo>
                <a:lnTo>
                  <a:pt x="668979" y="488302"/>
                </a:lnTo>
                <a:lnTo>
                  <a:pt x="702142" y="478010"/>
                </a:lnTo>
                <a:lnTo>
                  <a:pt x="737592" y="468861"/>
                </a:lnTo>
                <a:lnTo>
                  <a:pt x="771898" y="459712"/>
                </a:lnTo>
                <a:lnTo>
                  <a:pt x="806205" y="449420"/>
                </a:lnTo>
                <a:lnTo>
                  <a:pt x="839368" y="437985"/>
                </a:lnTo>
                <a:lnTo>
                  <a:pt x="870244" y="424261"/>
                </a:lnTo>
                <a:lnTo>
                  <a:pt x="898833" y="408253"/>
                </a:lnTo>
                <a:lnTo>
                  <a:pt x="923991" y="387669"/>
                </a:lnTo>
                <a:lnTo>
                  <a:pt x="950293" y="364797"/>
                </a:lnTo>
                <a:lnTo>
                  <a:pt x="973165" y="338495"/>
                </a:lnTo>
                <a:lnTo>
                  <a:pt x="994892" y="311049"/>
                </a:lnTo>
                <a:lnTo>
                  <a:pt x="1016619" y="282461"/>
                </a:lnTo>
                <a:lnTo>
                  <a:pt x="1038347" y="253871"/>
                </a:lnTo>
                <a:lnTo>
                  <a:pt x="1060074" y="226426"/>
                </a:lnTo>
                <a:lnTo>
                  <a:pt x="1084089" y="200124"/>
                </a:lnTo>
                <a:lnTo>
                  <a:pt x="1108103" y="177253"/>
                </a:lnTo>
                <a:lnTo>
                  <a:pt x="1135549" y="157812"/>
                </a:lnTo>
                <a:lnTo>
                  <a:pt x="1164137" y="142945"/>
                </a:lnTo>
                <a:lnTo>
                  <a:pt x="1198445" y="132653"/>
                </a:lnTo>
                <a:lnTo>
                  <a:pt x="1233895" y="128079"/>
                </a:lnTo>
                <a:lnTo>
                  <a:pt x="1270487" y="126936"/>
                </a:lnTo>
                <a:lnTo>
                  <a:pt x="1309368" y="130367"/>
                </a:lnTo>
                <a:lnTo>
                  <a:pt x="1348249" y="134941"/>
                </a:lnTo>
                <a:lnTo>
                  <a:pt x="1387131" y="140659"/>
                </a:lnTo>
                <a:lnTo>
                  <a:pt x="1426011" y="145233"/>
                </a:lnTo>
                <a:lnTo>
                  <a:pt x="1464891" y="147520"/>
                </a:lnTo>
                <a:lnTo>
                  <a:pt x="1502630" y="147520"/>
                </a:lnTo>
                <a:lnTo>
                  <a:pt x="1538080" y="142945"/>
                </a:lnTo>
                <a:lnTo>
                  <a:pt x="1573531" y="133797"/>
                </a:lnTo>
                <a:lnTo>
                  <a:pt x="1607837" y="120075"/>
                </a:lnTo>
                <a:lnTo>
                  <a:pt x="1642143" y="101777"/>
                </a:lnTo>
                <a:lnTo>
                  <a:pt x="1676450" y="83480"/>
                </a:lnTo>
                <a:lnTo>
                  <a:pt x="1710756" y="62896"/>
                </a:lnTo>
                <a:lnTo>
                  <a:pt x="1743919" y="43455"/>
                </a:lnTo>
                <a:lnTo>
                  <a:pt x="1779370" y="26302"/>
                </a:lnTo>
                <a:lnTo>
                  <a:pt x="1813676" y="12579"/>
                </a:lnTo>
                <a:lnTo>
                  <a:pt x="1849126" y="34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2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EB8DC9B9-07EF-4815-9AC9-129CCBD15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368F3-927D-4DD7-A6B5-50CE87995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34B7C2-5E48-45F0-8872-D4046B18E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 err="1"/>
              <a:t>Prutsmodellen</a:t>
            </a:r>
            <a:endParaRPr lang="en-US" sz="44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9BE98A2-EF61-4475-A2F5-6E0640E4B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2286001"/>
            <a:ext cx="4363595" cy="35935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De </a:t>
            </a:r>
            <a:r>
              <a:rPr lang="en-US" dirty="0" err="1"/>
              <a:t>weg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Cocon</a:t>
            </a:r>
            <a:endParaRPr lang="en-US" dirty="0"/>
          </a:p>
        </p:txBody>
      </p:sp>
      <p:pic>
        <p:nvPicPr>
          <p:cNvPr id="6" name="Tijdelijke aanduiding voor inhoud 5" descr="Afbeelding met doos, tafel, papier, zitten&#10;&#10;Automatisch gegenereerde beschrijving">
            <a:extLst>
              <a:ext uri="{FF2B5EF4-FFF2-40B4-BE49-F238E27FC236}">
                <a16:creationId xmlns:a16="http://schemas.microsoft.com/office/drawing/2014/main" id="{F3EDFA41-29EA-4125-80A6-977D1EB43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80" r="4065" b="-2"/>
          <a:stretch/>
        </p:blipFill>
        <p:spPr>
          <a:xfrm rot="16200000">
            <a:off x="7328270" y="-584970"/>
            <a:ext cx="2716590" cy="5176744"/>
          </a:xfrm>
          <a:prstGeom prst="rect">
            <a:avLst/>
          </a:prstGeom>
        </p:spPr>
      </p:pic>
      <p:pic>
        <p:nvPicPr>
          <p:cNvPr id="8" name="Tijdelijke aanduiding voor inhoud 7" descr="Afbeelding met binnen, tafel, zitten, voedsel&#10;&#10;Automatisch gegenereerde beschrijving">
            <a:extLst>
              <a:ext uri="{FF2B5EF4-FFF2-40B4-BE49-F238E27FC236}">
                <a16:creationId xmlns:a16="http://schemas.microsoft.com/office/drawing/2014/main" id="{7662488E-EE16-45C3-9D7C-84F5242339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5241" r="-1" b="24208"/>
          <a:stretch/>
        </p:blipFill>
        <p:spPr>
          <a:xfrm>
            <a:off x="6096000" y="3496304"/>
            <a:ext cx="5176744" cy="27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2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631BCE32-4D6D-4DCA-8230-A81AB7A0C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8DB008ED-4DC8-425B-B46B-24BEBA6DF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43BF44-0935-42F7-87C2-0C73913A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00" y="804335"/>
            <a:ext cx="5651500" cy="168170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spc="200" dirty="0" err="1">
                <a:solidFill>
                  <a:schemeClr val="tx2"/>
                </a:solidFill>
                <a:latin typeface="+mj-lt"/>
              </a:rPr>
              <a:t>Prutsmodellen</a:t>
            </a:r>
            <a:endParaRPr lang="en-US" sz="5100" spc="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1FDC264-1201-436C-919B-101837D60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896C63-E03D-441D-92E1-9F39A9046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3800" y="2871982"/>
            <a:ext cx="4170052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sz="1800" dirty="0">
                <a:solidFill>
                  <a:schemeClr val="tx1"/>
                </a:solidFill>
              </a:rPr>
              <a:t>De </a:t>
            </a:r>
            <a:r>
              <a:rPr lang="en-US" sz="1800" dirty="0" err="1">
                <a:solidFill>
                  <a:schemeClr val="tx1"/>
                </a:solidFill>
              </a:rPr>
              <a:t>Cocon</a:t>
            </a:r>
            <a:endParaRPr lang="en-US" sz="1800" dirty="0">
              <a:solidFill>
                <a:schemeClr val="tx1"/>
              </a:solidFill>
            </a:endParaRPr>
          </a:p>
          <a:p>
            <a:pPr marL="57150" indent="-28575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Normale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Cocon</a:t>
            </a:r>
            <a:endParaRPr lang="en-US" sz="1800" dirty="0">
              <a:solidFill>
                <a:schemeClr val="tx1"/>
              </a:solidFill>
            </a:endParaRPr>
          </a:p>
          <a:p>
            <a:pPr marL="57150" indent="-28575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Wateruitrusting</a:t>
            </a:r>
            <a:endParaRPr lang="en-US" sz="1800" dirty="0">
              <a:solidFill>
                <a:schemeClr val="tx1"/>
              </a:solidFill>
            </a:endParaRPr>
          </a:p>
          <a:p>
            <a:pPr marL="57150" indent="-28575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Rubsbandenuitrusting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B215F4-747D-4CC6-A400-179A94AB8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9668" y="0"/>
            <a:ext cx="4232332" cy="3701000"/>
          </a:xfrm>
          <a:custGeom>
            <a:avLst/>
            <a:gdLst>
              <a:gd name="connsiteX0" fmla="*/ 319701 w 4232332"/>
              <a:gd name="connsiteY0" fmla="*/ 0 h 3701000"/>
              <a:gd name="connsiteX1" fmla="*/ 4232332 w 4232332"/>
              <a:gd name="connsiteY1" fmla="*/ 0 h 3701000"/>
              <a:gd name="connsiteX2" fmla="*/ 4232332 w 4232332"/>
              <a:gd name="connsiteY2" fmla="*/ 3034486 h 3701000"/>
              <a:gd name="connsiteX3" fmla="*/ 4230268 w 4232332"/>
              <a:gd name="connsiteY3" fmla="*/ 3035198 h 3701000"/>
              <a:gd name="connsiteX4" fmla="*/ 4185051 w 4232332"/>
              <a:gd name="connsiteY4" fmla="*/ 3049231 h 3701000"/>
              <a:gd name="connsiteX5" fmla="*/ 4136714 w 4232332"/>
              <a:gd name="connsiteY5" fmla="*/ 3061706 h 3701000"/>
              <a:gd name="connsiteX6" fmla="*/ 4089935 w 4232332"/>
              <a:gd name="connsiteY6" fmla="*/ 3074180 h 3701000"/>
              <a:gd name="connsiteX7" fmla="*/ 4043158 w 4232332"/>
              <a:gd name="connsiteY7" fmla="*/ 3088214 h 3701000"/>
              <a:gd name="connsiteX8" fmla="*/ 3997940 w 4232332"/>
              <a:gd name="connsiteY8" fmla="*/ 3103806 h 3701000"/>
              <a:gd name="connsiteX9" fmla="*/ 3955840 w 4232332"/>
              <a:gd name="connsiteY9" fmla="*/ 3122518 h 3701000"/>
              <a:gd name="connsiteX10" fmla="*/ 3916860 w 4232332"/>
              <a:gd name="connsiteY10" fmla="*/ 3144346 h 3701000"/>
              <a:gd name="connsiteX11" fmla="*/ 3882555 w 4232332"/>
              <a:gd name="connsiteY11" fmla="*/ 3172413 h 3701000"/>
              <a:gd name="connsiteX12" fmla="*/ 3846692 w 4232332"/>
              <a:gd name="connsiteY12" fmla="*/ 3203599 h 3701000"/>
              <a:gd name="connsiteX13" fmla="*/ 3815506 w 4232332"/>
              <a:gd name="connsiteY13" fmla="*/ 3239461 h 3701000"/>
              <a:gd name="connsiteX14" fmla="*/ 3785881 w 4232332"/>
              <a:gd name="connsiteY14" fmla="*/ 3276884 h 3701000"/>
              <a:gd name="connsiteX15" fmla="*/ 3756254 w 4232332"/>
              <a:gd name="connsiteY15" fmla="*/ 3315864 h 3701000"/>
              <a:gd name="connsiteX16" fmla="*/ 3726629 w 4232332"/>
              <a:gd name="connsiteY16" fmla="*/ 3354846 h 3701000"/>
              <a:gd name="connsiteX17" fmla="*/ 3697003 w 4232332"/>
              <a:gd name="connsiteY17" fmla="*/ 3392268 h 3701000"/>
              <a:gd name="connsiteX18" fmla="*/ 3664258 w 4232332"/>
              <a:gd name="connsiteY18" fmla="*/ 3428131 h 3701000"/>
              <a:gd name="connsiteX19" fmla="*/ 3631513 w 4232332"/>
              <a:gd name="connsiteY19" fmla="*/ 3459315 h 3701000"/>
              <a:gd name="connsiteX20" fmla="*/ 3594093 w 4232332"/>
              <a:gd name="connsiteY20" fmla="*/ 3485823 h 3701000"/>
              <a:gd name="connsiteX21" fmla="*/ 3555111 w 4232332"/>
              <a:gd name="connsiteY21" fmla="*/ 3506094 h 3701000"/>
              <a:gd name="connsiteX22" fmla="*/ 3508332 w 4232332"/>
              <a:gd name="connsiteY22" fmla="*/ 3520128 h 3701000"/>
              <a:gd name="connsiteX23" fmla="*/ 3459994 w 4232332"/>
              <a:gd name="connsiteY23" fmla="*/ 3526365 h 3701000"/>
              <a:gd name="connsiteX24" fmla="*/ 3410100 w 4232332"/>
              <a:gd name="connsiteY24" fmla="*/ 3527923 h 3701000"/>
              <a:gd name="connsiteX25" fmla="*/ 3357084 w 4232332"/>
              <a:gd name="connsiteY25" fmla="*/ 3523245 h 3701000"/>
              <a:gd name="connsiteX26" fmla="*/ 3304070 w 4232332"/>
              <a:gd name="connsiteY26" fmla="*/ 3517009 h 3701000"/>
              <a:gd name="connsiteX27" fmla="*/ 3251054 w 4232332"/>
              <a:gd name="connsiteY27" fmla="*/ 3509211 h 3701000"/>
              <a:gd name="connsiteX28" fmla="*/ 3198040 w 4232332"/>
              <a:gd name="connsiteY28" fmla="*/ 3502976 h 3701000"/>
              <a:gd name="connsiteX29" fmla="*/ 3145024 w 4232332"/>
              <a:gd name="connsiteY29" fmla="*/ 3499857 h 3701000"/>
              <a:gd name="connsiteX30" fmla="*/ 3093569 w 4232332"/>
              <a:gd name="connsiteY30" fmla="*/ 3499857 h 3701000"/>
              <a:gd name="connsiteX31" fmla="*/ 3045233 w 4232332"/>
              <a:gd name="connsiteY31" fmla="*/ 3506094 h 3701000"/>
              <a:gd name="connsiteX32" fmla="*/ 2995337 w 4232332"/>
              <a:gd name="connsiteY32" fmla="*/ 3518569 h 3701000"/>
              <a:gd name="connsiteX33" fmla="*/ 2950118 w 4232332"/>
              <a:gd name="connsiteY33" fmla="*/ 3537278 h 3701000"/>
              <a:gd name="connsiteX34" fmla="*/ 2903340 w 4232332"/>
              <a:gd name="connsiteY34" fmla="*/ 3562227 h 3701000"/>
              <a:gd name="connsiteX35" fmla="*/ 2856564 w 4232332"/>
              <a:gd name="connsiteY35" fmla="*/ 3587176 h 3701000"/>
              <a:gd name="connsiteX36" fmla="*/ 2809785 w 4232332"/>
              <a:gd name="connsiteY36" fmla="*/ 3615241 h 3701000"/>
              <a:gd name="connsiteX37" fmla="*/ 2764565 w 4232332"/>
              <a:gd name="connsiteY37" fmla="*/ 3641749 h 3701000"/>
              <a:gd name="connsiteX38" fmla="*/ 2716230 w 4232332"/>
              <a:gd name="connsiteY38" fmla="*/ 3665138 h 3701000"/>
              <a:gd name="connsiteX39" fmla="*/ 2669451 w 4232332"/>
              <a:gd name="connsiteY39" fmla="*/ 3683850 h 3701000"/>
              <a:gd name="connsiteX40" fmla="*/ 2621114 w 4232332"/>
              <a:gd name="connsiteY40" fmla="*/ 3696324 h 3701000"/>
              <a:gd name="connsiteX41" fmla="*/ 2571219 w 4232332"/>
              <a:gd name="connsiteY41" fmla="*/ 3701000 h 3701000"/>
              <a:gd name="connsiteX42" fmla="*/ 2521322 w 4232332"/>
              <a:gd name="connsiteY42" fmla="*/ 3696324 h 3701000"/>
              <a:gd name="connsiteX43" fmla="*/ 2472985 w 4232332"/>
              <a:gd name="connsiteY43" fmla="*/ 3683850 h 3701000"/>
              <a:gd name="connsiteX44" fmla="*/ 2426209 w 4232332"/>
              <a:gd name="connsiteY44" fmla="*/ 3665138 h 3701000"/>
              <a:gd name="connsiteX45" fmla="*/ 2377871 w 4232332"/>
              <a:gd name="connsiteY45" fmla="*/ 3641749 h 3701000"/>
              <a:gd name="connsiteX46" fmla="*/ 2332651 w 4232332"/>
              <a:gd name="connsiteY46" fmla="*/ 3615241 h 3701000"/>
              <a:gd name="connsiteX47" fmla="*/ 2285874 w 4232332"/>
              <a:gd name="connsiteY47" fmla="*/ 3587176 h 3701000"/>
              <a:gd name="connsiteX48" fmla="*/ 2239096 w 4232332"/>
              <a:gd name="connsiteY48" fmla="*/ 3562227 h 3701000"/>
              <a:gd name="connsiteX49" fmla="*/ 2192319 w 4232332"/>
              <a:gd name="connsiteY49" fmla="*/ 3537278 h 3701000"/>
              <a:gd name="connsiteX50" fmla="*/ 2145542 w 4232332"/>
              <a:gd name="connsiteY50" fmla="*/ 3518569 h 3701000"/>
              <a:gd name="connsiteX51" fmla="*/ 2097204 w 4232332"/>
              <a:gd name="connsiteY51" fmla="*/ 3506094 h 3701000"/>
              <a:gd name="connsiteX52" fmla="*/ 2048867 w 4232332"/>
              <a:gd name="connsiteY52" fmla="*/ 3499857 h 3701000"/>
              <a:gd name="connsiteX53" fmla="*/ 1997410 w 4232332"/>
              <a:gd name="connsiteY53" fmla="*/ 3499857 h 3701000"/>
              <a:gd name="connsiteX54" fmla="*/ 1944396 w 4232332"/>
              <a:gd name="connsiteY54" fmla="*/ 3502976 h 3701000"/>
              <a:gd name="connsiteX55" fmla="*/ 1891382 w 4232332"/>
              <a:gd name="connsiteY55" fmla="*/ 3509211 h 3701000"/>
              <a:gd name="connsiteX56" fmla="*/ 1838366 w 4232332"/>
              <a:gd name="connsiteY56" fmla="*/ 3517009 h 3701000"/>
              <a:gd name="connsiteX57" fmla="*/ 1785350 w 4232332"/>
              <a:gd name="connsiteY57" fmla="*/ 3523245 h 3701000"/>
              <a:gd name="connsiteX58" fmla="*/ 1732336 w 4232332"/>
              <a:gd name="connsiteY58" fmla="*/ 3527923 h 3701000"/>
              <a:gd name="connsiteX59" fmla="*/ 1682442 w 4232332"/>
              <a:gd name="connsiteY59" fmla="*/ 3526365 h 3701000"/>
              <a:gd name="connsiteX60" fmla="*/ 1634105 w 4232332"/>
              <a:gd name="connsiteY60" fmla="*/ 3520128 h 3701000"/>
              <a:gd name="connsiteX61" fmla="*/ 1587326 w 4232332"/>
              <a:gd name="connsiteY61" fmla="*/ 3506094 h 3701000"/>
              <a:gd name="connsiteX62" fmla="*/ 1548345 w 4232332"/>
              <a:gd name="connsiteY62" fmla="*/ 3485823 h 3701000"/>
              <a:gd name="connsiteX63" fmla="*/ 1510922 w 4232332"/>
              <a:gd name="connsiteY63" fmla="*/ 3459315 h 3701000"/>
              <a:gd name="connsiteX64" fmla="*/ 1478179 w 4232332"/>
              <a:gd name="connsiteY64" fmla="*/ 3428131 h 3701000"/>
              <a:gd name="connsiteX65" fmla="*/ 1445433 w 4232332"/>
              <a:gd name="connsiteY65" fmla="*/ 3392268 h 3701000"/>
              <a:gd name="connsiteX66" fmla="*/ 1415807 w 4232332"/>
              <a:gd name="connsiteY66" fmla="*/ 3354846 h 3701000"/>
              <a:gd name="connsiteX67" fmla="*/ 1386182 w 4232332"/>
              <a:gd name="connsiteY67" fmla="*/ 3315864 h 3701000"/>
              <a:gd name="connsiteX68" fmla="*/ 1356556 w 4232332"/>
              <a:gd name="connsiteY68" fmla="*/ 3276884 h 3701000"/>
              <a:gd name="connsiteX69" fmla="*/ 1326930 w 4232332"/>
              <a:gd name="connsiteY69" fmla="*/ 3239461 h 3701000"/>
              <a:gd name="connsiteX70" fmla="*/ 1295744 w 4232332"/>
              <a:gd name="connsiteY70" fmla="*/ 3203599 h 3701000"/>
              <a:gd name="connsiteX71" fmla="*/ 1259881 w 4232332"/>
              <a:gd name="connsiteY71" fmla="*/ 3172413 h 3701000"/>
              <a:gd name="connsiteX72" fmla="*/ 1225577 w 4232332"/>
              <a:gd name="connsiteY72" fmla="*/ 3144346 h 3701000"/>
              <a:gd name="connsiteX73" fmla="*/ 1186596 w 4232332"/>
              <a:gd name="connsiteY73" fmla="*/ 3122518 h 3701000"/>
              <a:gd name="connsiteX74" fmla="*/ 1144496 w 4232332"/>
              <a:gd name="connsiteY74" fmla="*/ 3103806 h 3701000"/>
              <a:gd name="connsiteX75" fmla="*/ 1099278 w 4232332"/>
              <a:gd name="connsiteY75" fmla="*/ 3088214 h 3701000"/>
              <a:gd name="connsiteX76" fmla="*/ 1052499 w 4232332"/>
              <a:gd name="connsiteY76" fmla="*/ 3074180 h 3701000"/>
              <a:gd name="connsiteX77" fmla="*/ 1005723 w 4232332"/>
              <a:gd name="connsiteY77" fmla="*/ 3061706 h 3701000"/>
              <a:gd name="connsiteX78" fmla="*/ 957386 w 4232332"/>
              <a:gd name="connsiteY78" fmla="*/ 3049231 h 3701000"/>
              <a:gd name="connsiteX79" fmla="*/ 912167 w 4232332"/>
              <a:gd name="connsiteY79" fmla="*/ 3035198 h 3701000"/>
              <a:gd name="connsiteX80" fmla="*/ 866948 w 4232332"/>
              <a:gd name="connsiteY80" fmla="*/ 3019606 h 3701000"/>
              <a:gd name="connsiteX81" fmla="*/ 824850 w 4232332"/>
              <a:gd name="connsiteY81" fmla="*/ 3000894 h 3701000"/>
              <a:gd name="connsiteX82" fmla="*/ 787426 w 4232332"/>
              <a:gd name="connsiteY82" fmla="*/ 2977505 h 3701000"/>
              <a:gd name="connsiteX83" fmla="*/ 753122 w 4232332"/>
              <a:gd name="connsiteY83" fmla="*/ 2949439 h 3701000"/>
              <a:gd name="connsiteX84" fmla="*/ 725057 w 4232332"/>
              <a:gd name="connsiteY84" fmla="*/ 2915136 h 3701000"/>
              <a:gd name="connsiteX85" fmla="*/ 701668 w 4232332"/>
              <a:gd name="connsiteY85" fmla="*/ 2877713 h 3701000"/>
              <a:gd name="connsiteX86" fmla="*/ 682956 w 4232332"/>
              <a:gd name="connsiteY86" fmla="*/ 2835613 h 3701000"/>
              <a:gd name="connsiteX87" fmla="*/ 667364 w 4232332"/>
              <a:gd name="connsiteY87" fmla="*/ 2790396 h 3701000"/>
              <a:gd name="connsiteX88" fmla="*/ 653331 w 4232332"/>
              <a:gd name="connsiteY88" fmla="*/ 2745177 h 3701000"/>
              <a:gd name="connsiteX89" fmla="*/ 640857 w 4232332"/>
              <a:gd name="connsiteY89" fmla="*/ 2696840 h 3701000"/>
              <a:gd name="connsiteX90" fmla="*/ 628382 w 4232332"/>
              <a:gd name="connsiteY90" fmla="*/ 2650063 h 3701000"/>
              <a:gd name="connsiteX91" fmla="*/ 614349 w 4232332"/>
              <a:gd name="connsiteY91" fmla="*/ 2603285 h 3701000"/>
              <a:gd name="connsiteX92" fmla="*/ 598756 w 4232332"/>
              <a:gd name="connsiteY92" fmla="*/ 2558065 h 3701000"/>
              <a:gd name="connsiteX93" fmla="*/ 580044 w 4232332"/>
              <a:gd name="connsiteY93" fmla="*/ 2515965 h 3701000"/>
              <a:gd name="connsiteX94" fmla="*/ 558214 w 4232332"/>
              <a:gd name="connsiteY94" fmla="*/ 2476984 h 3701000"/>
              <a:gd name="connsiteX95" fmla="*/ 530150 w 4232332"/>
              <a:gd name="connsiteY95" fmla="*/ 2442681 h 3701000"/>
              <a:gd name="connsiteX96" fmla="*/ 498963 w 4232332"/>
              <a:gd name="connsiteY96" fmla="*/ 2406817 h 3701000"/>
              <a:gd name="connsiteX97" fmla="*/ 463101 w 4232332"/>
              <a:gd name="connsiteY97" fmla="*/ 2375633 h 3701000"/>
              <a:gd name="connsiteX98" fmla="*/ 424118 w 4232332"/>
              <a:gd name="connsiteY98" fmla="*/ 2346007 h 3701000"/>
              <a:gd name="connsiteX99" fmla="*/ 385138 w 4232332"/>
              <a:gd name="connsiteY99" fmla="*/ 2316382 h 3701000"/>
              <a:gd name="connsiteX100" fmla="*/ 346157 w 4232332"/>
              <a:gd name="connsiteY100" fmla="*/ 2286756 h 3701000"/>
              <a:gd name="connsiteX101" fmla="*/ 308733 w 4232332"/>
              <a:gd name="connsiteY101" fmla="*/ 2257129 h 3701000"/>
              <a:gd name="connsiteX102" fmla="*/ 272871 w 4232332"/>
              <a:gd name="connsiteY102" fmla="*/ 2224386 h 3701000"/>
              <a:gd name="connsiteX103" fmla="*/ 241686 w 4232332"/>
              <a:gd name="connsiteY103" fmla="*/ 2191641 h 3701000"/>
              <a:gd name="connsiteX104" fmla="*/ 215179 w 4232332"/>
              <a:gd name="connsiteY104" fmla="*/ 2154219 h 3701000"/>
              <a:gd name="connsiteX105" fmla="*/ 194909 w 4232332"/>
              <a:gd name="connsiteY105" fmla="*/ 2115238 h 3701000"/>
              <a:gd name="connsiteX106" fmla="*/ 180876 w 4232332"/>
              <a:gd name="connsiteY106" fmla="*/ 2068461 h 3701000"/>
              <a:gd name="connsiteX107" fmla="*/ 174638 w 4232332"/>
              <a:gd name="connsiteY107" fmla="*/ 2020123 h 3701000"/>
              <a:gd name="connsiteX108" fmla="*/ 173078 w 4232332"/>
              <a:gd name="connsiteY108" fmla="*/ 1970225 h 3701000"/>
              <a:gd name="connsiteX109" fmla="*/ 177756 w 4232332"/>
              <a:gd name="connsiteY109" fmla="*/ 1917211 h 3701000"/>
              <a:gd name="connsiteX110" fmla="*/ 183993 w 4232332"/>
              <a:gd name="connsiteY110" fmla="*/ 1864197 h 3701000"/>
              <a:gd name="connsiteX111" fmla="*/ 191789 w 4232332"/>
              <a:gd name="connsiteY111" fmla="*/ 1811182 h 3701000"/>
              <a:gd name="connsiteX112" fmla="*/ 198027 w 4232332"/>
              <a:gd name="connsiteY112" fmla="*/ 1758167 h 3701000"/>
              <a:gd name="connsiteX113" fmla="*/ 201146 w 4232332"/>
              <a:gd name="connsiteY113" fmla="*/ 1705153 h 3701000"/>
              <a:gd name="connsiteX114" fmla="*/ 201146 w 4232332"/>
              <a:gd name="connsiteY114" fmla="*/ 1653697 h 3701000"/>
              <a:gd name="connsiteX115" fmla="*/ 194909 w 4232332"/>
              <a:gd name="connsiteY115" fmla="*/ 1605362 h 3701000"/>
              <a:gd name="connsiteX116" fmla="*/ 182434 w 4232332"/>
              <a:gd name="connsiteY116" fmla="*/ 1557024 h 3701000"/>
              <a:gd name="connsiteX117" fmla="*/ 163723 w 4232332"/>
              <a:gd name="connsiteY117" fmla="*/ 1511804 h 3701000"/>
              <a:gd name="connsiteX118" fmla="*/ 140335 w 4232332"/>
              <a:gd name="connsiteY118" fmla="*/ 1465027 h 3701000"/>
              <a:gd name="connsiteX119" fmla="*/ 113826 w 4232332"/>
              <a:gd name="connsiteY119" fmla="*/ 1418251 h 3701000"/>
              <a:gd name="connsiteX120" fmla="*/ 85761 w 4232332"/>
              <a:gd name="connsiteY120" fmla="*/ 1371472 h 3701000"/>
              <a:gd name="connsiteX121" fmla="*/ 59253 w 4232332"/>
              <a:gd name="connsiteY121" fmla="*/ 1326252 h 3701000"/>
              <a:gd name="connsiteX122" fmla="*/ 35863 w 4232332"/>
              <a:gd name="connsiteY122" fmla="*/ 1277917 h 3701000"/>
              <a:gd name="connsiteX123" fmla="*/ 17153 w 4232332"/>
              <a:gd name="connsiteY123" fmla="*/ 1231139 h 3701000"/>
              <a:gd name="connsiteX124" fmla="*/ 4679 w 4232332"/>
              <a:gd name="connsiteY124" fmla="*/ 1182801 h 3701000"/>
              <a:gd name="connsiteX125" fmla="*/ 0 w 4232332"/>
              <a:gd name="connsiteY125" fmla="*/ 1132905 h 3701000"/>
              <a:gd name="connsiteX126" fmla="*/ 4679 w 4232332"/>
              <a:gd name="connsiteY126" fmla="*/ 1083010 h 3701000"/>
              <a:gd name="connsiteX127" fmla="*/ 17153 w 4232332"/>
              <a:gd name="connsiteY127" fmla="*/ 1034673 h 3701000"/>
              <a:gd name="connsiteX128" fmla="*/ 35863 w 4232332"/>
              <a:gd name="connsiteY128" fmla="*/ 987895 h 3701000"/>
              <a:gd name="connsiteX129" fmla="*/ 59253 w 4232332"/>
              <a:gd name="connsiteY129" fmla="*/ 939559 h 3701000"/>
              <a:gd name="connsiteX130" fmla="*/ 85761 w 4232332"/>
              <a:gd name="connsiteY130" fmla="*/ 894339 h 3701000"/>
              <a:gd name="connsiteX131" fmla="*/ 113826 w 4232332"/>
              <a:gd name="connsiteY131" fmla="*/ 847563 h 3701000"/>
              <a:gd name="connsiteX132" fmla="*/ 140335 w 4232332"/>
              <a:gd name="connsiteY132" fmla="*/ 800784 h 3701000"/>
              <a:gd name="connsiteX133" fmla="*/ 163723 w 4232332"/>
              <a:gd name="connsiteY133" fmla="*/ 754007 h 3701000"/>
              <a:gd name="connsiteX134" fmla="*/ 182434 w 4232332"/>
              <a:gd name="connsiteY134" fmla="*/ 708787 h 3701000"/>
              <a:gd name="connsiteX135" fmla="*/ 194909 w 4232332"/>
              <a:gd name="connsiteY135" fmla="*/ 660451 h 3701000"/>
              <a:gd name="connsiteX136" fmla="*/ 201146 w 4232332"/>
              <a:gd name="connsiteY136" fmla="*/ 612115 h 3701000"/>
              <a:gd name="connsiteX137" fmla="*/ 201146 w 4232332"/>
              <a:gd name="connsiteY137" fmla="*/ 560659 h 3701000"/>
              <a:gd name="connsiteX138" fmla="*/ 198027 w 4232332"/>
              <a:gd name="connsiteY138" fmla="*/ 507644 h 3701000"/>
              <a:gd name="connsiteX139" fmla="*/ 191789 w 4232332"/>
              <a:gd name="connsiteY139" fmla="*/ 454630 h 3701000"/>
              <a:gd name="connsiteX140" fmla="*/ 183993 w 4232332"/>
              <a:gd name="connsiteY140" fmla="*/ 401614 h 3701000"/>
              <a:gd name="connsiteX141" fmla="*/ 177756 w 4232332"/>
              <a:gd name="connsiteY141" fmla="*/ 348600 h 3701000"/>
              <a:gd name="connsiteX142" fmla="*/ 173078 w 4232332"/>
              <a:gd name="connsiteY142" fmla="*/ 295586 h 3701000"/>
              <a:gd name="connsiteX143" fmla="*/ 174638 w 4232332"/>
              <a:gd name="connsiteY143" fmla="*/ 245689 h 3701000"/>
              <a:gd name="connsiteX144" fmla="*/ 180876 w 4232332"/>
              <a:gd name="connsiteY144" fmla="*/ 197353 h 3701000"/>
              <a:gd name="connsiteX145" fmla="*/ 194909 w 4232332"/>
              <a:gd name="connsiteY145" fmla="*/ 150574 h 3701000"/>
              <a:gd name="connsiteX146" fmla="*/ 215179 w 4232332"/>
              <a:gd name="connsiteY146" fmla="*/ 111594 h 3701000"/>
              <a:gd name="connsiteX147" fmla="*/ 241686 w 4232332"/>
              <a:gd name="connsiteY147" fmla="*/ 74171 h 3701000"/>
              <a:gd name="connsiteX148" fmla="*/ 272871 w 4232332"/>
              <a:gd name="connsiteY148" fmla="*/ 41427 h 3701000"/>
              <a:gd name="connsiteX149" fmla="*/ 308733 w 4232332"/>
              <a:gd name="connsiteY149" fmla="*/ 8683 h 37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232332" h="3701000">
                <a:moveTo>
                  <a:pt x="319701" y="0"/>
                </a:moveTo>
                <a:lnTo>
                  <a:pt x="4232332" y="0"/>
                </a:lnTo>
                <a:lnTo>
                  <a:pt x="4232332" y="3034486"/>
                </a:lnTo>
                <a:lnTo>
                  <a:pt x="4230268" y="3035198"/>
                </a:lnTo>
                <a:lnTo>
                  <a:pt x="4185051" y="3049231"/>
                </a:lnTo>
                <a:lnTo>
                  <a:pt x="4136714" y="3061706"/>
                </a:lnTo>
                <a:lnTo>
                  <a:pt x="4089935" y="3074180"/>
                </a:lnTo>
                <a:lnTo>
                  <a:pt x="4043158" y="3088214"/>
                </a:lnTo>
                <a:lnTo>
                  <a:pt x="3997940" y="3103806"/>
                </a:lnTo>
                <a:lnTo>
                  <a:pt x="3955840" y="3122518"/>
                </a:lnTo>
                <a:lnTo>
                  <a:pt x="3916860" y="3144346"/>
                </a:lnTo>
                <a:lnTo>
                  <a:pt x="3882555" y="3172413"/>
                </a:lnTo>
                <a:lnTo>
                  <a:pt x="3846692" y="3203599"/>
                </a:lnTo>
                <a:lnTo>
                  <a:pt x="3815506" y="3239461"/>
                </a:lnTo>
                <a:lnTo>
                  <a:pt x="3785881" y="3276884"/>
                </a:lnTo>
                <a:lnTo>
                  <a:pt x="3756254" y="3315864"/>
                </a:lnTo>
                <a:lnTo>
                  <a:pt x="3726629" y="3354846"/>
                </a:lnTo>
                <a:lnTo>
                  <a:pt x="3697003" y="3392268"/>
                </a:lnTo>
                <a:lnTo>
                  <a:pt x="3664258" y="3428131"/>
                </a:lnTo>
                <a:lnTo>
                  <a:pt x="3631513" y="3459315"/>
                </a:lnTo>
                <a:lnTo>
                  <a:pt x="3594093" y="3485823"/>
                </a:lnTo>
                <a:lnTo>
                  <a:pt x="3555111" y="3506094"/>
                </a:lnTo>
                <a:lnTo>
                  <a:pt x="3508332" y="3520128"/>
                </a:lnTo>
                <a:lnTo>
                  <a:pt x="3459994" y="3526365"/>
                </a:lnTo>
                <a:lnTo>
                  <a:pt x="3410100" y="3527923"/>
                </a:lnTo>
                <a:lnTo>
                  <a:pt x="3357084" y="3523245"/>
                </a:lnTo>
                <a:lnTo>
                  <a:pt x="3304070" y="3517009"/>
                </a:lnTo>
                <a:lnTo>
                  <a:pt x="3251054" y="3509211"/>
                </a:lnTo>
                <a:lnTo>
                  <a:pt x="3198040" y="3502976"/>
                </a:lnTo>
                <a:lnTo>
                  <a:pt x="3145024" y="3499857"/>
                </a:lnTo>
                <a:lnTo>
                  <a:pt x="3093569" y="3499857"/>
                </a:lnTo>
                <a:lnTo>
                  <a:pt x="3045233" y="3506094"/>
                </a:lnTo>
                <a:lnTo>
                  <a:pt x="2995337" y="3518569"/>
                </a:lnTo>
                <a:lnTo>
                  <a:pt x="2950118" y="3537278"/>
                </a:lnTo>
                <a:lnTo>
                  <a:pt x="2903340" y="3562227"/>
                </a:lnTo>
                <a:lnTo>
                  <a:pt x="2856564" y="3587176"/>
                </a:lnTo>
                <a:lnTo>
                  <a:pt x="2809785" y="3615241"/>
                </a:lnTo>
                <a:lnTo>
                  <a:pt x="2764565" y="3641749"/>
                </a:lnTo>
                <a:lnTo>
                  <a:pt x="2716230" y="3665138"/>
                </a:lnTo>
                <a:lnTo>
                  <a:pt x="2669451" y="3683850"/>
                </a:lnTo>
                <a:lnTo>
                  <a:pt x="2621114" y="3696324"/>
                </a:lnTo>
                <a:lnTo>
                  <a:pt x="2571219" y="3701000"/>
                </a:lnTo>
                <a:lnTo>
                  <a:pt x="2521322" y="3696324"/>
                </a:lnTo>
                <a:lnTo>
                  <a:pt x="2472985" y="3683850"/>
                </a:lnTo>
                <a:lnTo>
                  <a:pt x="2426209" y="3665138"/>
                </a:lnTo>
                <a:lnTo>
                  <a:pt x="2377871" y="3641749"/>
                </a:lnTo>
                <a:lnTo>
                  <a:pt x="2332651" y="3615241"/>
                </a:lnTo>
                <a:lnTo>
                  <a:pt x="2285874" y="3587176"/>
                </a:lnTo>
                <a:lnTo>
                  <a:pt x="2239096" y="3562227"/>
                </a:lnTo>
                <a:lnTo>
                  <a:pt x="2192319" y="3537278"/>
                </a:lnTo>
                <a:lnTo>
                  <a:pt x="2145542" y="3518569"/>
                </a:lnTo>
                <a:lnTo>
                  <a:pt x="2097204" y="3506094"/>
                </a:lnTo>
                <a:lnTo>
                  <a:pt x="2048867" y="3499857"/>
                </a:lnTo>
                <a:lnTo>
                  <a:pt x="1997410" y="3499857"/>
                </a:lnTo>
                <a:lnTo>
                  <a:pt x="1944396" y="3502976"/>
                </a:lnTo>
                <a:lnTo>
                  <a:pt x="1891382" y="3509211"/>
                </a:lnTo>
                <a:lnTo>
                  <a:pt x="1838366" y="3517009"/>
                </a:lnTo>
                <a:lnTo>
                  <a:pt x="1785350" y="3523245"/>
                </a:lnTo>
                <a:lnTo>
                  <a:pt x="1732336" y="3527923"/>
                </a:lnTo>
                <a:lnTo>
                  <a:pt x="1682442" y="3526365"/>
                </a:lnTo>
                <a:lnTo>
                  <a:pt x="1634105" y="3520128"/>
                </a:lnTo>
                <a:lnTo>
                  <a:pt x="1587326" y="3506094"/>
                </a:lnTo>
                <a:lnTo>
                  <a:pt x="1548345" y="3485823"/>
                </a:lnTo>
                <a:lnTo>
                  <a:pt x="1510922" y="3459315"/>
                </a:lnTo>
                <a:lnTo>
                  <a:pt x="1478179" y="3428131"/>
                </a:lnTo>
                <a:lnTo>
                  <a:pt x="1445433" y="3392268"/>
                </a:lnTo>
                <a:lnTo>
                  <a:pt x="1415807" y="3354846"/>
                </a:lnTo>
                <a:lnTo>
                  <a:pt x="1386182" y="3315864"/>
                </a:lnTo>
                <a:lnTo>
                  <a:pt x="1356556" y="3276884"/>
                </a:lnTo>
                <a:lnTo>
                  <a:pt x="1326930" y="3239461"/>
                </a:lnTo>
                <a:lnTo>
                  <a:pt x="1295744" y="3203599"/>
                </a:lnTo>
                <a:lnTo>
                  <a:pt x="1259881" y="3172413"/>
                </a:lnTo>
                <a:lnTo>
                  <a:pt x="1225577" y="3144346"/>
                </a:lnTo>
                <a:lnTo>
                  <a:pt x="1186596" y="3122518"/>
                </a:lnTo>
                <a:lnTo>
                  <a:pt x="1144496" y="3103806"/>
                </a:lnTo>
                <a:lnTo>
                  <a:pt x="1099278" y="3088214"/>
                </a:lnTo>
                <a:lnTo>
                  <a:pt x="1052499" y="3074180"/>
                </a:lnTo>
                <a:lnTo>
                  <a:pt x="1005723" y="3061706"/>
                </a:lnTo>
                <a:lnTo>
                  <a:pt x="957386" y="3049231"/>
                </a:lnTo>
                <a:lnTo>
                  <a:pt x="912167" y="3035198"/>
                </a:lnTo>
                <a:lnTo>
                  <a:pt x="866948" y="3019606"/>
                </a:lnTo>
                <a:lnTo>
                  <a:pt x="824850" y="3000894"/>
                </a:lnTo>
                <a:lnTo>
                  <a:pt x="787426" y="2977505"/>
                </a:lnTo>
                <a:lnTo>
                  <a:pt x="753122" y="2949439"/>
                </a:lnTo>
                <a:lnTo>
                  <a:pt x="725057" y="2915136"/>
                </a:lnTo>
                <a:lnTo>
                  <a:pt x="701668" y="2877713"/>
                </a:lnTo>
                <a:lnTo>
                  <a:pt x="682956" y="2835613"/>
                </a:lnTo>
                <a:lnTo>
                  <a:pt x="667364" y="2790396"/>
                </a:lnTo>
                <a:lnTo>
                  <a:pt x="653331" y="2745177"/>
                </a:lnTo>
                <a:lnTo>
                  <a:pt x="640857" y="2696840"/>
                </a:lnTo>
                <a:lnTo>
                  <a:pt x="628382" y="2650063"/>
                </a:lnTo>
                <a:lnTo>
                  <a:pt x="614349" y="2603285"/>
                </a:lnTo>
                <a:lnTo>
                  <a:pt x="598756" y="2558065"/>
                </a:lnTo>
                <a:lnTo>
                  <a:pt x="580044" y="2515965"/>
                </a:lnTo>
                <a:lnTo>
                  <a:pt x="558214" y="2476984"/>
                </a:lnTo>
                <a:lnTo>
                  <a:pt x="530150" y="2442681"/>
                </a:lnTo>
                <a:lnTo>
                  <a:pt x="498963" y="2406817"/>
                </a:lnTo>
                <a:lnTo>
                  <a:pt x="463101" y="2375633"/>
                </a:lnTo>
                <a:lnTo>
                  <a:pt x="424118" y="2346007"/>
                </a:lnTo>
                <a:lnTo>
                  <a:pt x="385138" y="2316382"/>
                </a:lnTo>
                <a:lnTo>
                  <a:pt x="346157" y="2286756"/>
                </a:lnTo>
                <a:lnTo>
                  <a:pt x="308733" y="2257129"/>
                </a:lnTo>
                <a:lnTo>
                  <a:pt x="272871" y="2224386"/>
                </a:lnTo>
                <a:lnTo>
                  <a:pt x="241686" y="2191641"/>
                </a:lnTo>
                <a:lnTo>
                  <a:pt x="215179" y="2154219"/>
                </a:lnTo>
                <a:lnTo>
                  <a:pt x="194909" y="2115238"/>
                </a:lnTo>
                <a:lnTo>
                  <a:pt x="180876" y="2068461"/>
                </a:lnTo>
                <a:lnTo>
                  <a:pt x="174638" y="2020123"/>
                </a:lnTo>
                <a:lnTo>
                  <a:pt x="173078" y="1970225"/>
                </a:lnTo>
                <a:lnTo>
                  <a:pt x="177756" y="1917211"/>
                </a:lnTo>
                <a:lnTo>
                  <a:pt x="183993" y="1864197"/>
                </a:lnTo>
                <a:lnTo>
                  <a:pt x="191789" y="1811182"/>
                </a:lnTo>
                <a:lnTo>
                  <a:pt x="198027" y="1758167"/>
                </a:lnTo>
                <a:lnTo>
                  <a:pt x="201146" y="1705153"/>
                </a:lnTo>
                <a:lnTo>
                  <a:pt x="201146" y="1653697"/>
                </a:lnTo>
                <a:lnTo>
                  <a:pt x="194909" y="1605362"/>
                </a:lnTo>
                <a:lnTo>
                  <a:pt x="182434" y="1557024"/>
                </a:lnTo>
                <a:lnTo>
                  <a:pt x="163723" y="1511804"/>
                </a:lnTo>
                <a:lnTo>
                  <a:pt x="140335" y="1465027"/>
                </a:lnTo>
                <a:lnTo>
                  <a:pt x="113826" y="1418251"/>
                </a:lnTo>
                <a:lnTo>
                  <a:pt x="85761" y="1371472"/>
                </a:lnTo>
                <a:lnTo>
                  <a:pt x="59253" y="1326252"/>
                </a:lnTo>
                <a:lnTo>
                  <a:pt x="35863" y="1277917"/>
                </a:lnTo>
                <a:lnTo>
                  <a:pt x="17153" y="1231139"/>
                </a:lnTo>
                <a:lnTo>
                  <a:pt x="4679" y="1182801"/>
                </a:lnTo>
                <a:lnTo>
                  <a:pt x="0" y="1132905"/>
                </a:lnTo>
                <a:lnTo>
                  <a:pt x="4679" y="1083010"/>
                </a:lnTo>
                <a:lnTo>
                  <a:pt x="17153" y="1034673"/>
                </a:lnTo>
                <a:lnTo>
                  <a:pt x="35863" y="987895"/>
                </a:lnTo>
                <a:lnTo>
                  <a:pt x="59253" y="939559"/>
                </a:lnTo>
                <a:lnTo>
                  <a:pt x="85761" y="894339"/>
                </a:lnTo>
                <a:lnTo>
                  <a:pt x="113826" y="847563"/>
                </a:lnTo>
                <a:lnTo>
                  <a:pt x="140335" y="800784"/>
                </a:lnTo>
                <a:lnTo>
                  <a:pt x="163723" y="754007"/>
                </a:lnTo>
                <a:lnTo>
                  <a:pt x="182434" y="708787"/>
                </a:lnTo>
                <a:lnTo>
                  <a:pt x="194909" y="660451"/>
                </a:lnTo>
                <a:lnTo>
                  <a:pt x="201146" y="612115"/>
                </a:lnTo>
                <a:lnTo>
                  <a:pt x="201146" y="560659"/>
                </a:lnTo>
                <a:lnTo>
                  <a:pt x="198027" y="507644"/>
                </a:lnTo>
                <a:lnTo>
                  <a:pt x="191789" y="454630"/>
                </a:lnTo>
                <a:lnTo>
                  <a:pt x="183993" y="401614"/>
                </a:lnTo>
                <a:lnTo>
                  <a:pt x="177756" y="348600"/>
                </a:lnTo>
                <a:lnTo>
                  <a:pt x="173078" y="295586"/>
                </a:lnTo>
                <a:lnTo>
                  <a:pt x="174638" y="245689"/>
                </a:lnTo>
                <a:lnTo>
                  <a:pt x="180876" y="197353"/>
                </a:lnTo>
                <a:lnTo>
                  <a:pt x="194909" y="150574"/>
                </a:lnTo>
                <a:lnTo>
                  <a:pt x="215179" y="111594"/>
                </a:lnTo>
                <a:lnTo>
                  <a:pt x="241686" y="74171"/>
                </a:lnTo>
                <a:lnTo>
                  <a:pt x="272871" y="41427"/>
                </a:lnTo>
                <a:lnTo>
                  <a:pt x="308733" y="868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336FE1A-0BAD-4B17-A0E2-47F328026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5116" y="0"/>
            <a:ext cx="4116885" cy="3585722"/>
          </a:xfrm>
          <a:custGeom>
            <a:avLst/>
            <a:gdLst>
              <a:gd name="connsiteX0" fmla="*/ 371204 w 4116885"/>
              <a:gd name="connsiteY0" fmla="*/ 0 h 3585722"/>
              <a:gd name="connsiteX1" fmla="*/ 4116885 w 4116885"/>
              <a:gd name="connsiteY1" fmla="*/ 0 h 3585722"/>
              <a:gd name="connsiteX2" fmla="*/ 4116885 w 4116885"/>
              <a:gd name="connsiteY2" fmla="*/ 2920084 h 3585722"/>
              <a:gd name="connsiteX3" fmla="*/ 4083518 w 4116885"/>
              <a:gd name="connsiteY3" fmla="*/ 2934914 h 3585722"/>
              <a:gd name="connsiteX4" fmla="*/ 4040331 w 4116885"/>
              <a:gd name="connsiteY4" fmla="*/ 2949806 h 3585722"/>
              <a:gd name="connsiteX5" fmla="*/ 3997143 w 4116885"/>
              <a:gd name="connsiteY5" fmla="*/ 2963209 h 3585722"/>
              <a:gd name="connsiteX6" fmla="*/ 3950976 w 4116885"/>
              <a:gd name="connsiteY6" fmla="*/ 2975125 h 3585722"/>
              <a:gd name="connsiteX7" fmla="*/ 3906298 w 4116885"/>
              <a:gd name="connsiteY7" fmla="*/ 2987039 h 3585722"/>
              <a:gd name="connsiteX8" fmla="*/ 3861622 w 4116885"/>
              <a:gd name="connsiteY8" fmla="*/ 3000442 h 3585722"/>
              <a:gd name="connsiteX9" fmla="*/ 3818433 w 4116885"/>
              <a:gd name="connsiteY9" fmla="*/ 3015336 h 3585722"/>
              <a:gd name="connsiteX10" fmla="*/ 3778225 w 4116885"/>
              <a:gd name="connsiteY10" fmla="*/ 3033207 h 3585722"/>
              <a:gd name="connsiteX11" fmla="*/ 3740994 w 4116885"/>
              <a:gd name="connsiteY11" fmla="*/ 3054056 h 3585722"/>
              <a:gd name="connsiteX12" fmla="*/ 3708230 w 4116885"/>
              <a:gd name="connsiteY12" fmla="*/ 3080861 h 3585722"/>
              <a:gd name="connsiteX13" fmla="*/ 3673977 w 4116885"/>
              <a:gd name="connsiteY13" fmla="*/ 3110649 h 3585722"/>
              <a:gd name="connsiteX14" fmla="*/ 3644190 w 4116885"/>
              <a:gd name="connsiteY14" fmla="*/ 3144902 h 3585722"/>
              <a:gd name="connsiteX15" fmla="*/ 3615895 w 4116885"/>
              <a:gd name="connsiteY15" fmla="*/ 3180643 h 3585722"/>
              <a:gd name="connsiteX16" fmla="*/ 3587600 w 4116885"/>
              <a:gd name="connsiteY16" fmla="*/ 3217874 h 3585722"/>
              <a:gd name="connsiteX17" fmla="*/ 3559305 w 4116885"/>
              <a:gd name="connsiteY17" fmla="*/ 3255107 h 3585722"/>
              <a:gd name="connsiteX18" fmla="*/ 3531009 w 4116885"/>
              <a:gd name="connsiteY18" fmla="*/ 3290849 h 3585722"/>
              <a:gd name="connsiteX19" fmla="*/ 3499734 w 4116885"/>
              <a:gd name="connsiteY19" fmla="*/ 3325101 h 3585722"/>
              <a:gd name="connsiteX20" fmla="*/ 3468459 w 4116885"/>
              <a:gd name="connsiteY20" fmla="*/ 3354887 h 3585722"/>
              <a:gd name="connsiteX21" fmla="*/ 3432719 w 4116885"/>
              <a:gd name="connsiteY21" fmla="*/ 3380204 h 3585722"/>
              <a:gd name="connsiteX22" fmla="*/ 3395487 w 4116885"/>
              <a:gd name="connsiteY22" fmla="*/ 3399565 h 3585722"/>
              <a:gd name="connsiteX23" fmla="*/ 3350809 w 4116885"/>
              <a:gd name="connsiteY23" fmla="*/ 3412968 h 3585722"/>
              <a:gd name="connsiteX24" fmla="*/ 3304642 w 4116885"/>
              <a:gd name="connsiteY24" fmla="*/ 3418925 h 3585722"/>
              <a:gd name="connsiteX25" fmla="*/ 3256988 w 4116885"/>
              <a:gd name="connsiteY25" fmla="*/ 3420415 h 3585722"/>
              <a:gd name="connsiteX26" fmla="*/ 3206353 w 4116885"/>
              <a:gd name="connsiteY26" fmla="*/ 3415946 h 3585722"/>
              <a:gd name="connsiteX27" fmla="*/ 3155719 w 4116885"/>
              <a:gd name="connsiteY27" fmla="*/ 3409991 h 3585722"/>
              <a:gd name="connsiteX28" fmla="*/ 3105083 w 4116885"/>
              <a:gd name="connsiteY28" fmla="*/ 3402543 h 3585722"/>
              <a:gd name="connsiteX29" fmla="*/ 3054450 w 4116885"/>
              <a:gd name="connsiteY29" fmla="*/ 3396587 h 3585722"/>
              <a:gd name="connsiteX30" fmla="*/ 3003814 w 4116885"/>
              <a:gd name="connsiteY30" fmla="*/ 3393607 h 3585722"/>
              <a:gd name="connsiteX31" fmla="*/ 2954669 w 4116885"/>
              <a:gd name="connsiteY31" fmla="*/ 3393607 h 3585722"/>
              <a:gd name="connsiteX32" fmla="*/ 2908503 w 4116885"/>
              <a:gd name="connsiteY32" fmla="*/ 3399565 h 3585722"/>
              <a:gd name="connsiteX33" fmla="*/ 2860847 w 4116885"/>
              <a:gd name="connsiteY33" fmla="*/ 3411479 h 3585722"/>
              <a:gd name="connsiteX34" fmla="*/ 2817659 w 4116885"/>
              <a:gd name="connsiteY34" fmla="*/ 3429350 h 3585722"/>
              <a:gd name="connsiteX35" fmla="*/ 2772981 w 4116885"/>
              <a:gd name="connsiteY35" fmla="*/ 3453178 h 3585722"/>
              <a:gd name="connsiteX36" fmla="*/ 2728305 w 4116885"/>
              <a:gd name="connsiteY36" fmla="*/ 3477008 h 3585722"/>
              <a:gd name="connsiteX37" fmla="*/ 2683627 w 4116885"/>
              <a:gd name="connsiteY37" fmla="*/ 3503814 h 3585722"/>
              <a:gd name="connsiteX38" fmla="*/ 2640437 w 4116885"/>
              <a:gd name="connsiteY38" fmla="*/ 3529131 h 3585722"/>
              <a:gd name="connsiteX39" fmla="*/ 2594272 w 4116885"/>
              <a:gd name="connsiteY39" fmla="*/ 3551469 h 3585722"/>
              <a:gd name="connsiteX40" fmla="*/ 2549594 w 4116885"/>
              <a:gd name="connsiteY40" fmla="*/ 3569341 h 3585722"/>
              <a:gd name="connsiteX41" fmla="*/ 2503426 w 4116885"/>
              <a:gd name="connsiteY41" fmla="*/ 3581255 h 3585722"/>
              <a:gd name="connsiteX42" fmla="*/ 2455772 w 4116885"/>
              <a:gd name="connsiteY42" fmla="*/ 3585722 h 3585722"/>
              <a:gd name="connsiteX43" fmla="*/ 2408116 w 4116885"/>
              <a:gd name="connsiteY43" fmla="*/ 3581255 h 3585722"/>
              <a:gd name="connsiteX44" fmla="*/ 2361949 w 4116885"/>
              <a:gd name="connsiteY44" fmla="*/ 3569341 h 3585722"/>
              <a:gd name="connsiteX45" fmla="*/ 2317272 w 4116885"/>
              <a:gd name="connsiteY45" fmla="*/ 3551469 h 3585722"/>
              <a:gd name="connsiteX46" fmla="*/ 2271105 w 4116885"/>
              <a:gd name="connsiteY46" fmla="*/ 3529131 h 3585722"/>
              <a:gd name="connsiteX47" fmla="*/ 2227917 w 4116885"/>
              <a:gd name="connsiteY47" fmla="*/ 3503814 h 3585722"/>
              <a:gd name="connsiteX48" fmla="*/ 2183239 w 4116885"/>
              <a:gd name="connsiteY48" fmla="*/ 3477008 h 3585722"/>
              <a:gd name="connsiteX49" fmla="*/ 2138561 w 4116885"/>
              <a:gd name="connsiteY49" fmla="*/ 3453178 h 3585722"/>
              <a:gd name="connsiteX50" fmla="*/ 2093885 w 4116885"/>
              <a:gd name="connsiteY50" fmla="*/ 3429350 h 3585722"/>
              <a:gd name="connsiteX51" fmla="*/ 2049208 w 4116885"/>
              <a:gd name="connsiteY51" fmla="*/ 3411479 h 3585722"/>
              <a:gd name="connsiteX52" fmla="*/ 2003041 w 4116885"/>
              <a:gd name="connsiteY52" fmla="*/ 3399565 h 3585722"/>
              <a:gd name="connsiteX53" fmla="*/ 1956874 w 4116885"/>
              <a:gd name="connsiteY53" fmla="*/ 3393607 h 3585722"/>
              <a:gd name="connsiteX54" fmla="*/ 1907728 w 4116885"/>
              <a:gd name="connsiteY54" fmla="*/ 3393607 h 3585722"/>
              <a:gd name="connsiteX55" fmla="*/ 1857094 w 4116885"/>
              <a:gd name="connsiteY55" fmla="*/ 3396587 h 3585722"/>
              <a:gd name="connsiteX56" fmla="*/ 1806460 w 4116885"/>
              <a:gd name="connsiteY56" fmla="*/ 3402543 h 3585722"/>
              <a:gd name="connsiteX57" fmla="*/ 1755825 w 4116885"/>
              <a:gd name="connsiteY57" fmla="*/ 3409991 h 3585722"/>
              <a:gd name="connsiteX58" fmla="*/ 1705189 w 4116885"/>
              <a:gd name="connsiteY58" fmla="*/ 3415946 h 3585722"/>
              <a:gd name="connsiteX59" fmla="*/ 1654555 w 4116885"/>
              <a:gd name="connsiteY59" fmla="*/ 3420415 h 3585722"/>
              <a:gd name="connsiteX60" fmla="*/ 1606901 w 4116885"/>
              <a:gd name="connsiteY60" fmla="*/ 3418925 h 3585722"/>
              <a:gd name="connsiteX61" fmla="*/ 1560733 w 4116885"/>
              <a:gd name="connsiteY61" fmla="*/ 3412968 h 3585722"/>
              <a:gd name="connsiteX62" fmla="*/ 1516055 w 4116885"/>
              <a:gd name="connsiteY62" fmla="*/ 3399565 h 3585722"/>
              <a:gd name="connsiteX63" fmla="*/ 1478825 w 4116885"/>
              <a:gd name="connsiteY63" fmla="*/ 3380204 h 3585722"/>
              <a:gd name="connsiteX64" fmla="*/ 1443081 w 4116885"/>
              <a:gd name="connsiteY64" fmla="*/ 3354887 h 3585722"/>
              <a:gd name="connsiteX65" fmla="*/ 1411808 w 4116885"/>
              <a:gd name="connsiteY65" fmla="*/ 3325101 h 3585722"/>
              <a:gd name="connsiteX66" fmla="*/ 1380533 w 4116885"/>
              <a:gd name="connsiteY66" fmla="*/ 3290849 h 3585722"/>
              <a:gd name="connsiteX67" fmla="*/ 1352239 w 4116885"/>
              <a:gd name="connsiteY67" fmla="*/ 3255107 h 3585722"/>
              <a:gd name="connsiteX68" fmla="*/ 1323942 w 4116885"/>
              <a:gd name="connsiteY68" fmla="*/ 3217874 h 3585722"/>
              <a:gd name="connsiteX69" fmla="*/ 1295647 w 4116885"/>
              <a:gd name="connsiteY69" fmla="*/ 3180643 h 3585722"/>
              <a:gd name="connsiteX70" fmla="*/ 1267352 w 4116885"/>
              <a:gd name="connsiteY70" fmla="*/ 3144902 h 3585722"/>
              <a:gd name="connsiteX71" fmla="*/ 1237566 w 4116885"/>
              <a:gd name="connsiteY71" fmla="*/ 3110649 h 3585722"/>
              <a:gd name="connsiteX72" fmla="*/ 1203314 w 4116885"/>
              <a:gd name="connsiteY72" fmla="*/ 3080861 h 3585722"/>
              <a:gd name="connsiteX73" fmla="*/ 1170550 w 4116885"/>
              <a:gd name="connsiteY73" fmla="*/ 3054056 h 3585722"/>
              <a:gd name="connsiteX74" fmla="*/ 1133319 w 4116885"/>
              <a:gd name="connsiteY74" fmla="*/ 3033207 h 3585722"/>
              <a:gd name="connsiteX75" fmla="*/ 1093109 w 4116885"/>
              <a:gd name="connsiteY75" fmla="*/ 3015336 h 3585722"/>
              <a:gd name="connsiteX76" fmla="*/ 1049921 w 4116885"/>
              <a:gd name="connsiteY76" fmla="*/ 3000442 h 3585722"/>
              <a:gd name="connsiteX77" fmla="*/ 1005242 w 4116885"/>
              <a:gd name="connsiteY77" fmla="*/ 2987039 h 3585722"/>
              <a:gd name="connsiteX78" fmla="*/ 960566 w 4116885"/>
              <a:gd name="connsiteY78" fmla="*/ 2975125 h 3585722"/>
              <a:gd name="connsiteX79" fmla="*/ 914400 w 4116885"/>
              <a:gd name="connsiteY79" fmla="*/ 2963209 h 3585722"/>
              <a:gd name="connsiteX80" fmla="*/ 871211 w 4116885"/>
              <a:gd name="connsiteY80" fmla="*/ 2949806 h 3585722"/>
              <a:gd name="connsiteX81" fmla="*/ 828022 w 4116885"/>
              <a:gd name="connsiteY81" fmla="*/ 2934914 h 3585722"/>
              <a:gd name="connsiteX82" fmla="*/ 787813 w 4116885"/>
              <a:gd name="connsiteY82" fmla="*/ 2917043 h 3585722"/>
              <a:gd name="connsiteX83" fmla="*/ 752072 w 4116885"/>
              <a:gd name="connsiteY83" fmla="*/ 2894704 h 3585722"/>
              <a:gd name="connsiteX84" fmla="*/ 719306 w 4116885"/>
              <a:gd name="connsiteY84" fmla="*/ 2867898 h 3585722"/>
              <a:gd name="connsiteX85" fmla="*/ 692502 w 4116885"/>
              <a:gd name="connsiteY85" fmla="*/ 2835134 h 3585722"/>
              <a:gd name="connsiteX86" fmla="*/ 670163 w 4116885"/>
              <a:gd name="connsiteY86" fmla="*/ 2799391 h 3585722"/>
              <a:gd name="connsiteX87" fmla="*/ 652291 w 4116885"/>
              <a:gd name="connsiteY87" fmla="*/ 2759180 h 3585722"/>
              <a:gd name="connsiteX88" fmla="*/ 637399 w 4116885"/>
              <a:gd name="connsiteY88" fmla="*/ 2715993 h 3585722"/>
              <a:gd name="connsiteX89" fmla="*/ 623997 w 4116885"/>
              <a:gd name="connsiteY89" fmla="*/ 2672804 h 3585722"/>
              <a:gd name="connsiteX90" fmla="*/ 612083 w 4116885"/>
              <a:gd name="connsiteY90" fmla="*/ 2626638 h 3585722"/>
              <a:gd name="connsiteX91" fmla="*/ 600169 w 4116885"/>
              <a:gd name="connsiteY91" fmla="*/ 2581960 h 3585722"/>
              <a:gd name="connsiteX92" fmla="*/ 586764 w 4116885"/>
              <a:gd name="connsiteY92" fmla="*/ 2537281 h 3585722"/>
              <a:gd name="connsiteX93" fmla="*/ 571872 w 4116885"/>
              <a:gd name="connsiteY93" fmla="*/ 2494092 h 3585722"/>
              <a:gd name="connsiteX94" fmla="*/ 554000 w 4116885"/>
              <a:gd name="connsiteY94" fmla="*/ 2453882 h 3585722"/>
              <a:gd name="connsiteX95" fmla="*/ 533152 w 4116885"/>
              <a:gd name="connsiteY95" fmla="*/ 2416651 h 3585722"/>
              <a:gd name="connsiteX96" fmla="*/ 506346 w 4116885"/>
              <a:gd name="connsiteY96" fmla="*/ 2383887 h 3585722"/>
              <a:gd name="connsiteX97" fmla="*/ 476561 w 4116885"/>
              <a:gd name="connsiteY97" fmla="*/ 2349633 h 3585722"/>
              <a:gd name="connsiteX98" fmla="*/ 442308 w 4116885"/>
              <a:gd name="connsiteY98" fmla="*/ 2319849 h 3585722"/>
              <a:gd name="connsiteX99" fmla="*/ 405075 w 4116885"/>
              <a:gd name="connsiteY99" fmla="*/ 2291554 h 3585722"/>
              <a:gd name="connsiteX100" fmla="*/ 367844 w 4116885"/>
              <a:gd name="connsiteY100" fmla="*/ 2263257 h 3585722"/>
              <a:gd name="connsiteX101" fmla="*/ 330615 w 4116885"/>
              <a:gd name="connsiteY101" fmla="*/ 2234962 h 3585722"/>
              <a:gd name="connsiteX102" fmla="*/ 294872 w 4116885"/>
              <a:gd name="connsiteY102" fmla="*/ 2206664 h 3585722"/>
              <a:gd name="connsiteX103" fmla="*/ 260619 w 4116885"/>
              <a:gd name="connsiteY103" fmla="*/ 2175390 h 3585722"/>
              <a:gd name="connsiteX104" fmla="*/ 230835 w 4116885"/>
              <a:gd name="connsiteY104" fmla="*/ 2144116 h 3585722"/>
              <a:gd name="connsiteX105" fmla="*/ 205519 w 4116885"/>
              <a:gd name="connsiteY105" fmla="*/ 2108372 h 3585722"/>
              <a:gd name="connsiteX106" fmla="*/ 186158 w 4116885"/>
              <a:gd name="connsiteY106" fmla="*/ 2071141 h 3585722"/>
              <a:gd name="connsiteX107" fmla="*/ 172755 w 4116885"/>
              <a:gd name="connsiteY107" fmla="*/ 2026465 h 3585722"/>
              <a:gd name="connsiteX108" fmla="*/ 166797 w 4116885"/>
              <a:gd name="connsiteY108" fmla="*/ 1980297 h 3585722"/>
              <a:gd name="connsiteX109" fmla="*/ 165306 w 4116885"/>
              <a:gd name="connsiteY109" fmla="*/ 1932640 h 3585722"/>
              <a:gd name="connsiteX110" fmla="*/ 169775 w 4116885"/>
              <a:gd name="connsiteY110" fmla="*/ 1882006 h 3585722"/>
              <a:gd name="connsiteX111" fmla="*/ 175733 w 4116885"/>
              <a:gd name="connsiteY111" fmla="*/ 1831370 h 3585722"/>
              <a:gd name="connsiteX112" fmla="*/ 183178 w 4116885"/>
              <a:gd name="connsiteY112" fmla="*/ 1780735 h 3585722"/>
              <a:gd name="connsiteX113" fmla="*/ 189136 w 4116885"/>
              <a:gd name="connsiteY113" fmla="*/ 1730101 h 3585722"/>
              <a:gd name="connsiteX114" fmla="*/ 192116 w 4116885"/>
              <a:gd name="connsiteY114" fmla="*/ 1679466 h 3585722"/>
              <a:gd name="connsiteX115" fmla="*/ 192116 w 4116885"/>
              <a:gd name="connsiteY115" fmla="*/ 1630319 h 3585722"/>
              <a:gd name="connsiteX116" fmla="*/ 186158 w 4116885"/>
              <a:gd name="connsiteY116" fmla="*/ 1584152 h 3585722"/>
              <a:gd name="connsiteX117" fmla="*/ 174244 w 4116885"/>
              <a:gd name="connsiteY117" fmla="*/ 1537986 h 3585722"/>
              <a:gd name="connsiteX118" fmla="*/ 156372 w 4116885"/>
              <a:gd name="connsiteY118" fmla="*/ 1494795 h 3585722"/>
              <a:gd name="connsiteX119" fmla="*/ 134033 w 4116885"/>
              <a:gd name="connsiteY119" fmla="*/ 1450119 h 3585722"/>
              <a:gd name="connsiteX120" fmla="*/ 108716 w 4116885"/>
              <a:gd name="connsiteY120" fmla="*/ 1405442 h 3585722"/>
              <a:gd name="connsiteX121" fmla="*/ 81910 w 4116885"/>
              <a:gd name="connsiteY121" fmla="*/ 1360762 h 3585722"/>
              <a:gd name="connsiteX122" fmla="*/ 56594 w 4116885"/>
              <a:gd name="connsiteY122" fmla="*/ 1317574 h 3585722"/>
              <a:gd name="connsiteX123" fmla="*/ 34253 w 4116885"/>
              <a:gd name="connsiteY123" fmla="*/ 1271407 h 3585722"/>
              <a:gd name="connsiteX124" fmla="*/ 16383 w 4116885"/>
              <a:gd name="connsiteY124" fmla="*/ 1226729 h 3585722"/>
              <a:gd name="connsiteX125" fmla="*/ 4469 w 4116885"/>
              <a:gd name="connsiteY125" fmla="*/ 1180561 h 3585722"/>
              <a:gd name="connsiteX126" fmla="*/ 0 w 4116885"/>
              <a:gd name="connsiteY126" fmla="*/ 1132905 h 3585722"/>
              <a:gd name="connsiteX127" fmla="*/ 4469 w 4116885"/>
              <a:gd name="connsiteY127" fmla="*/ 1085249 h 3585722"/>
              <a:gd name="connsiteX128" fmla="*/ 16383 w 4116885"/>
              <a:gd name="connsiteY128" fmla="*/ 1039083 h 3585722"/>
              <a:gd name="connsiteX129" fmla="*/ 34253 w 4116885"/>
              <a:gd name="connsiteY129" fmla="*/ 994403 h 3585722"/>
              <a:gd name="connsiteX130" fmla="*/ 56594 w 4116885"/>
              <a:gd name="connsiteY130" fmla="*/ 948238 h 3585722"/>
              <a:gd name="connsiteX131" fmla="*/ 81910 w 4116885"/>
              <a:gd name="connsiteY131" fmla="*/ 905048 h 3585722"/>
              <a:gd name="connsiteX132" fmla="*/ 108716 w 4116885"/>
              <a:gd name="connsiteY132" fmla="*/ 860370 h 3585722"/>
              <a:gd name="connsiteX133" fmla="*/ 134033 w 4116885"/>
              <a:gd name="connsiteY133" fmla="*/ 815693 h 3585722"/>
              <a:gd name="connsiteX134" fmla="*/ 156372 w 4116885"/>
              <a:gd name="connsiteY134" fmla="*/ 771015 h 3585722"/>
              <a:gd name="connsiteX135" fmla="*/ 174244 w 4116885"/>
              <a:gd name="connsiteY135" fmla="*/ 727825 h 3585722"/>
              <a:gd name="connsiteX136" fmla="*/ 186158 w 4116885"/>
              <a:gd name="connsiteY136" fmla="*/ 681658 h 3585722"/>
              <a:gd name="connsiteX137" fmla="*/ 192116 w 4116885"/>
              <a:gd name="connsiteY137" fmla="*/ 635491 h 3585722"/>
              <a:gd name="connsiteX138" fmla="*/ 192116 w 4116885"/>
              <a:gd name="connsiteY138" fmla="*/ 586346 h 3585722"/>
              <a:gd name="connsiteX139" fmla="*/ 189136 w 4116885"/>
              <a:gd name="connsiteY139" fmla="*/ 535711 h 3585722"/>
              <a:gd name="connsiteX140" fmla="*/ 183178 w 4116885"/>
              <a:gd name="connsiteY140" fmla="*/ 485075 h 3585722"/>
              <a:gd name="connsiteX141" fmla="*/ 175733 w 4116885"/>
              <a:gd name="connsiteY141" fmla="*/ 434440 h 3585722"/>
              <a:gd name="connsiteX142" fmla="*/ 169775 w 4116885"/>
              <a:gd name="connsiteY142" fmla="*/ 383806 h 3585722"/>
              <a:gd name="connsiteX143" fmla="*/ 165306 w 4116885"/>
              <a:gd name="connsiteY143" fmla="*/ 333172 h 3585722"/>
              <a:gd name="connsiteX144" fmla="*/ 166797 w 4116885"/>
              <a:gd name="connsiteY144" fmla="*/ 285515 h 3585722"/>
              <a:gd name="connsiteX145" fmla="*/ 172755 w 4116885"/>
              <a:gd name="connsiteY145" fmla="*/ 239348 h 3585722"/>
              <a:gd name="connsiteX146" fmla="*/ 186158 w 4116885"/>
              <a:gd name="connsiteY146" fmla="*/ 194669 h 3585722"/>
              <a:gd name="connsiteX147" fmla="*/ 205519 w 4116885"/>
              <a:gd name="connsiteY147" fmla="*/ 157438 h 3585722"/>
              <a:gd name="connsiteX148" fmla="*/ 230835 w 4116885"/>
              <a:gd name="connsiteY148" fmla="*/ 121696 h 3585722"/>
              <a:gd name="connsiteX149" fmla="*/ 260619 w 4116885"/>
              <a:gd name="connsiteY149" fmla="*/ 90421 h 3585722"/>
              <a:gd name="connsiteX150" fmla="*/ 294872 w 4116885"/>
              <a:gd name="connsiteY150" fmla="*/ 59147 h 3585722"/>
              <a:gd name="connsiteX151" fmla="*/ 330615 w 4116885"/>
              <a:gd name="connsiteY151" fmla="*/ 30850 h 3585722"/>
              <a:gd name="connsiteX152" fmla="*/ 367844 w 4116885"/>
              <a:gd name="connsiteY152" fmla="*/ 2553 h 35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4116885" h="3585722">
                <a:moveTo>
                  <a:pt x="371204" y="0"/>
                </a:moveTo>
                <a:lnTo>
                  <a:pt x="4116885" y="0"/>
                </a:lnTo>
                <a:lnTo>
                  <a:pt x="4116885" y="2920084"/>
                </a:lnTo>
                <a:lnTo>
                  <a:pt x="4083518" y="2934914"/>
                </a:lnTo>
                <a:lnTo>
                  <a:pt x="4040331" y="2949806"/>
                </a:lnTo>
                <a:lnTo>
                  <a:pt x="3997143" y="2963209"/>
                </a:lnTo>
                <a:lnTo>
                  <a:pt x="3950976" y="2975125"/>
                </a:lnTo>
                <a:lnTo>
                  <a:pt x="3906298" y="2987039"/>
                </a:lnTo>
                <a:lnTo>
                  <a:pt x="3861622" y="3000442"/>
                </a:lnTo>
                <a:lnTo>
                  <a:pt x="3818433" y="3015336"/>
                </a:lnTo>
                <a:lnTo>
                  <a:pt x="3778225" y="3033207"/>
                </a:lnTo>
                <a:lnTo>
                  <a:pt x="3740994" y="3054056"/>
                </a:lnTo>
                <a:lnTo>
                  <a:pt x="3708230" y="3080861"/>
                </a:lnTo>
                <a:lnTo>
                  <a:pt x="3673977" y="3110649"/>
                </a:lnTo>
                <a:lnTo>
                  <a:pt x="3644190" y="3144902"/>
                </a:lnTo>
                <a:lnTo>
                  <a:pt x="3615895" y="3180643"/>
                </a:lnTo>
                <a:lnTo>
                  <a:pt x="3587600" y="3217874"/>
                </a:lnTo>
                <a:lnTo>
                  <a:pt x="3559305" y="3255107"/>
                </a:lnTo>
                <a:lnTo>
                  <a:pt x="3531009" y="3290849"/>
                </a:lnTo>
                <a:lnTo>
                  <a:pt x="3499734" y="3325101"/>
                </a:lnTo>
                <a:lnTo>
                  <a:pt x="3468459" y="3354887"/>
                </a:lnTo>
                <a:lnTo>
                  <a:pt x="3432719" y="3380204"/>
                </a:lnTo>
                <a:lnTo>
                  <a:pt x="3395487" y="3399565"/>
                </a:lnTo>
                <a:lnTo>
                  <a:pt x="3350809" y="3412968"/>
                </a:lnTo>
                <a:lnTo>
                  <a:pt x="3304642" y="3418925"/>
                </a:lnTo>
                <a:lnTo>
                  <a:pt x="3256988" y="3420415"/>
                </a:lnTo>
                <a:lnTo>
                  <a:pt x="3206353" y="3415946"/>
                </a:lnTo>
                <a:lnTo>
                  <a:pt x="3155719" y="3409991"/>
                </a:lnTo>
                <a:lnTo>
                  <a:pt x="3105083" y="3402543"/>
                </a:lnTo>
                <a:lnTo>
                  <a:pt x="3054450" y="3396587"/>
                </a:lnTo>
                <a:lnTo>
                  <a:pt x="3003814" y="3393607"/>
                </a:lnTo>
                <a:lnTo>
                  <a:pt x="2954669" y="3393607"/>
                </a:lnTo>
                <a:lnTo>
                  <a:pt x="2908503" y="3399565"/>
                </a:lnTo>
                <a:lnTo>
                  <a:pt x="2860847" y="3411479"/>
                </a:lnTo>
                <a:lnTo>
                  <a:pt x="2817659" y="3429350"/>
                </a:lnTo>
                <a:lnTo>
                  <a:pt x="2772981" y="3453178"/>
                </a:lnTo>
                <a:lnTo>
                  <a:pt x="2728305" y="3477008"/>
                </a:lnTo>
                <a:lnTo>
                  <a:pt x="2683627" y="3503814"/>
                </a:lnTo>
                <a:lnTo>
                  <a:pt x="2640437" y="3529131"/>
                </a:lnTo>
                <a:lnTo>
                  <a:pt x="2594272" y="3551469"/>
                </a:lnTo>
                <a:lnTo>
                  <a:pt x="2549594" y="3569341"/>
                </a:lnTo>
                <a:lnTo>
                  <a:pt x="2503426" y="3581255"/>
                </a:lnTo>
                <a:lnTo>
                  <a:pt x="2455772" y="3585722"/>
                </a:lnTo>
                <a:lnTo>
                  <a:pt x="2408116" y="3581255"/>
                </a:lnTo>
                <a:lnTo>
                  <a:pt x="2361949" y="3569341"/>
                </a:lnTo>
                <a:lnTo>
                  <a:pt x="2317272" y="3551469"/>
                </a:lnTo>
                <a:lnTo>
                  <a:pt x="2271105" y="3529131"/>
                </a:lnTo>
                <a:lnTo>
                  <a:pt x="2227917" y="3503814"/>
                </a:lnTo>
                <a:lnTo>
                  <a:pt x="2183239" y="3477008"/>
                </a:lnTo>
                <a:lnTo>
                  <a:pt x="2138561" y="3453178"/>
                </a:lnTo>
                <a:lnTo>
                  <a:pt x="2093885" y="3429350"/>
                </a:lnTo>
                <a:lnTo>
                  <a:pt x="2049208" y="3411479"/>
                </a:lnTo>
                <a:lnTo>
                  <a:pt x="2003041" y="3399565"/>
                </a:lnTo>
                <a:lnTo>
                  <a:pt x="1956874" y="3393607"/>
                </a:lnTo>
                <a:lnTo>
                  <a:pt x="1907728" y="3393607"/>
                </a:lnTo>
                <a:lnTo>
                  <a:pt x="1857094" y="3396587"/>
                </a:lnTo>
                <a:lnTo>
                  <a:pt x="1806460" y="3402543"/>
                </a:lnTo>
                <a:lnTo>
                  <a:pt x="1755825" y="3409991"/>
                </a:lnTo>
                <a:lnTo>
                  <a:pt x="1705189" y="3415946"/>
                </a:lnTo>
                <a:lnTo>
                  <a:pt x="1654555" y="3420415"/>
                </a:lnTo>
                <a:lnTo>
                  <a:pt x="1606901" y="3418925"/>
                </a:lnTo>
                <a:lnTo>
                  <a:pt x="1560733" y="3412968"/>
                </a:lnTo>
                <a:lnTo>
                  <a:pt x="1516055" y="3399565"/>
                </a:lnTo>
                <a:lnTo>
                  <a:pt x="1478825" y="3380204"/>
                </a:lnTo>
                <a:lnTo>
                  <a:pt x="1443081" y="3354887"/>
                </a:lnTo>
                <a:lnTo>
                  <a:pt x="1411808" y="3325101"/>
                </a:lnTo>
                <a:lnTo>
                  <a:pt x="1380533" y="3290849"/>
                </a:lnTo>
                <a:lnTo>
                  <a:pt x="1352239" y="3255107"/>
                </a:lnTo>
                <a:lnTo>
                  <a:pt x="1323942" y="3217874"/>
                </a:lnTo>
                <a:lnTo>
                  <a:pt x="1295647" y="3180643"/>
                </a:lnTo>
                <a:lnTo>
                  <a:pt x="1267352" y="3144902"/>
                </a:lnTo>
                <a:lnTo>
                  <a:pt x="1237566" y="3110649"/>
                </a:lnTo>
                <a:lnTo>
                  <a:pt x="1203314" y="3080861"/>
                </a:lnTo>
                <a:lnTo>
                  <a:pt x="1170550" y="3054056"/>
                </a:lnTo>
                <a:lnTo>
                  <a:pt x="1133319" y="3033207"/>
                </a:lnTo>
                <a:lnTo>
                  <a:pt x="1093109" y="3015336"/>
                </a:lnTo>
                <a:lnTo>
                  <a:pt x="1049921" y="3000442"/>
                </a:lnTo>
                <a:lnTo>
                  <a:pt x="1005242" y="2987039"/>
                </a:lnTo>
                <a:lnTo>
                  <a:pt x="960566" y="2975125"/>
                </a:lnTo>
                <a:lnTo>
                  <a:pt x="914400" y="2963209"/>
                </a:lnTo>
                <a:lnTo>
                  <a:pt x="871211" y="2949806"/>
                </a:lnTo>
                <a:lnTo>
                  <a:pt x="828022" y="2934914"/>
                </a:lnTo>
                <a:lnTo>
                  <a:pt x="787813" y="2917043"/>
                </a:lnTo>
                <a:lnTo>
                  <a:pt x="752072" y="2894704"/>
                </a:lnTo>
                <a:lnTo>
                  <a:pt x="719306" y="2867898"/>
                </a:lnTo>
                <a:lnTo>
                  <a:pt x="692502" y="2835134"/>
                </a:lnTo>
                <a:lnTo>
                  <a:pt x="670163" y="2799391"/>
                </a:lnTo>
                <a:lnTo>
                  <a:pt x="652291" y="2759180"/>
                </a:lnTo>
                <a:lnTo>
                  <a:pt x="637399" y="2715993"/>
                </a:lnTo>
                <a:lnTo>
                  <a:pt x="623997" y="2672804"/>
                </a:lnTo>
                <a:lnTo>
                  <a:pt x="612083" y="2626638"/>
                </a:lnTo>
                <a:lnTo>
                  <a:pt x="600169" y="2581960"/>
                </a:lnTo>
                <a:lnTo>
                  <a:pt x="586764" y="2537281"/>
                </a:lnTo>
                <a:lnTo>
                  <a:pt x="571872" y="2494092"/>
                </a:lnTo>
                <a:lnTo>
                  <a:pt x="554000" y="2453882"/>
                </a:lnTo>
                <a:lnTo>
                  <a:pt x="533152" y="2416651"/>
                </a:lnTo>
                <a:lnTo>
                  <a:pt x="506346" y="2383887"/>
                </a:lnTo>
                <a:lnTo>
                  <a:pt x="476561" y="2349633"/>
                </a:lnTo>
                <a:lnTo>
                  <a:pt x="442308" y="2319849"/>
                </a:lnTo>
                <a:lnTo>
                  <a:pt x="405075" y="2291554"/>
                </a:lnTo>
                <a:lnTo>
                  <a:pt x="367844" y="2263257"/>
                </a:lnTo>
                <a:lnTo>
                  <a:pt x="330615" y="2234962"/>
                </a:lnTo>
                <a:lnTo>
                  <a:pt x="294872" y="2206664"/>
                </a:lnTo>
                <a:lnTo>
                  <a:pt x="260619" y="2175390"/>
                </a:lnTo>
                <a:lnTo>
                  <a:pt x="230835" y="2144116"/>
                </a:lnTo>
                <a:lnTo>
                  <a:pt x="205519" y="2108372"/>
                </a:lnTo>
                <a:lnTo>
                  <a:pt x="186158" y="2071141"/>
                </a:lnTo>
                <a:lnTo>
                  <a:pt x="172755" y="2026465"/>
                </a:lnTo>
                <a:lnTo>
                  <a:pt x="166797" y="1980297"/>
                </a:lnTo>
                <a:lnTo>
                  <a:pt x="165306" y="1932640"/>
                </a:lnTo>
                <a:lnTo>
                  <a:pt x="169775" y="1882006"/>
                </a:lnTo>
                <a:lnTo>
                  <a:pt x="175733" y="1831370"/>
                </a:lnTo>
                <a:lnTo>
                  <a:pt x="183178" y="1780735"/>
                </a:lnTo>
                <a:lnTo>
                  <a:pt x="189136" y="1730101"/>
                </a:lnTo>
                <a:lnTo>
                  <a:pt x="192116" y="1679466"/>
                </a:lnTo>
                <a:lnTo>
                  <a:pt x="192116" y="1630319"/>
                </a:lnTo>
                <a:lnTo>
                  <a:pt x="186158" y="1584152"/>
                </a:lnTo>
                <a:lnTo>
                  <a:pt x="174244" y="1537986"/>
                </a:lnTo>
                <a:lnTo>
                  <a:pt x="156372" y="1494795"/>
                </a:lnTo>
                <a:lnTo>
                  <a:pt x="134033" y="1450119"/>
                </a:lnTo>
                <a:lnTo>
                  <a:pt x="108716" y="1405442"/>
                </a:lnTo>
                <a:lnTo>
                  <a:pt x="81910" y="1360762"/>
                </a:lnTo>
                <a:lnTo>
                  <a:pt x="56594" y="1317574"/>
                </a:lnTo>
                <a:lnTo>
                  <a:pt x="34253" y="1271407"/>
                </a:lnTo>
                <a:lnTo>
                  <a:pt x="16383" y="1226729"/>
                </a:lnTo>
                <a:lnTo>
                  <a:pt x="4469" y="1180561"/>
                </a:lnTo>
                <a:lnTo>
                  <a:pt x="0" y="1132905"/>
                </a:lnTo>
                <a:lnTo>
                  <a:pt x="4469" y="1085249"/>
                </a:lnTo>
                <a:lnTo>
                  <a:pt x="16383" y="1039083"/>
                </a:lnTo>
                <a:lnTo>
                  <a:pt x="34253" y="994403"/>
                </a:lnTo>
                <a:lnTo>
                  <a:pt x="56594" y="948238"/>
                </a:lnTo>
                <a:lnTo>
                  <a:pt x="81910" y="905048"/>
                </a:lnTo>
                <a:lnTo>
                  <a:pt x="108716" y="860370"/>
                </a:lnTo>
                <a:lnTo>
                  <a:pt x="134033" y="815693"/>
                </a:lnTo>
                <a:lnTo>
                  <a:pt x="156372" y="771015"/>
                </a:lnTo>
                <a:lnTo>
                  <a:pt x="174244" y="727825"/>
                </a:lnTo>
                <a:lnTo>
                  <a:pt x="186158" y="681658"/>
                </a:lnTo>
                <a:lnTo>
                  <a:pt x="192116" y="635491"/>
                </a:lnTo>
                <a:lnTo>
                  <a:pt x="192116" y="586346"/>
                </a:lnTo>
                <a:lnTo>
                  <a:pt x="189136" y="535711"/>
                </a:lnTo>
                <a:lnTo>
                  <a:pt x="183178" y="485075"/>
                </a:lnTo>
                <a:lnTo>
                  <a:pt x="175733" y="434440"/>
                </a:lnTo>
                <a:lnTo>
                  <a:pt x="169775" y="383806"/>
                </a:lnTo>
                <a:lnTo>
                  <a:pt x="165306" y="333172"/>
                </a:lnTo>
                <a:lnTo>
                  <a:pt x="166797" y="285515"/>
                </a:lnTo>
                <a:lnTo>
                  <a:pt x="172755" y="239348"/>
                </a:lnTo>
                <a:lnTo>
                  <a:pt x="186158" y="194669"/>
                </a:lnTo>
                <a:lnTo>
                  <a:pt x="205519" y="157438"/>
                </a:lnTo>
                <a:lnTo>
                  <a:pt x="230835" y="121696"/>
                </a:lnTo>
                <a:lnTo>
                  <a:pt x="260619" y="90421"/>
                </a:lnTo>
                <a:lnTo>
                  <a:pt x="294872" y="59147"/>
                </a:lnTo>
                <a:lnTo>
                  <a:pt x="330615" y="30850"/>
                </a:lnTo>
                <a:lnTo>
                  <a:pt x="367844" y="25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Tijdelijke aanduiding voor inhoud 5" descr="Afbeelding met binnen, tafel, zitten, taart&#10;&#10;Automatisch gegenereerde beschrijving">
            <a:extLst>
              <a:ext uri="{FF2B5EF4-FFF2-40B4-BE49-F238E27FC236}">
                <a16:creationId xmlns:a16="http://schemas.microsoft.com/office/drawing/2014/main" id="{B632E1E3-BCF7-475D-BDA5-4922B6AB7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9089" y="450081"/>
            <a:ext cx="4040110" cy="2065523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563FBA8-D302-415D-ACB8-C0406838D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688" y="2584797"/>
            <a:ext cx="3261712" cy="325775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4AF41C3-8948-4210-91C5-1285DC5E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605" y="2694563"/>
            <a:ext cx="3041878" cy="3038218"/>
          </a:xfrm>
          <a:custGeom>
            <a:avLst/>
            <a:gdLst>
              <a:gd name="connsiteX0" fmla="*/ 1418354 w 2836707"/>
              <a:gd name="connsiteY0" fmla="*/ 0 h 2833294"/>
              <a:gd name="connsiteX1" fmla="*/ 1445877 w 2836707"/>
              <a:gd name="connsiteY1" fmla="*/ 2580 h 2833294"/>
              <a:gd name="connsiteX2" fmla="*/ 1472542 w 2836707"/>
              <a:gd name="connsiteY2" fmla="*/ 9461 h 2833294"/>
              <a:gd name="connsiteX3" fmla="*/ 1498346 w 2836707"/>
              <a:gd name="connsiteY3" fmla="*/ 19783 h 2833294"/>
              <a:gd name="connsiteX4" fmla="*/ 1525009 w 2836707"/>
              <a:gd name="connsiteY4" fmla="*/ 32685 h 2833294"/>
              <a:gd name="connsiteX5" fmla="*/ 1549954 w 2836707"/>
              <a:gd name="connsiteY5" fmla="*/ 47308 h 2833294"/>
              <a:gd name="connsiteX6" fmla="*/ 1575758 w 2836707"/>
              <a:gd name="connsiteY6" fmla="*/ 62790 h 2833294"/>
              <a:gd name="connsiteX7" fmla="*/ 1601561 w 2836707"/>
              <a:gd name="connsiteY7" fmla="*/ 76552 h 2833294"/>
              <a:gd name="connsiteX8" fmla="*/ 1627365 w 2836707"/>
              <a:gd name="connsiteY8" fmla="*/ 90315 h 2833294"/>
              <a:gd name="connsiteX9" fmla="*/ 1652309 w 2836707"/>
              <a:gd name="connsiteY9" fmla="*/ 100636 h 2833294"/>
              <a:gd name="connsiteX10" fmla="*/ 1679833 w 2836707"/>
              <a:gd name="connsiteY10" fmla="*/ 107517 h 2833294"/>
              <a:gd name="connsiteX11" fmla="*/ 1706497 w 2836707"/>
              <a:gd name="connsiteY11" fmla="*/ 110958 h 2833294"/>
              <a:gd name="connsiteX12" fmla="*/ 1734881 w 2836707"/>
              <a:gd name="connsiteY12" fmla="*/ 110958 h 2833294"/>
              <a:gd name="connsiteX13" fmla="*/ 1764126 w 2836707"/>
              <a:gd name="connsiteY13" fmla="*/ 109238 h 2833294"/>
              <a:gd name="connsiteX14" fmla="*/ 1793370 w 2836707"/>
              <a:gd name="connsiteY14" fmla="*/ 105797 h 2833294"/>
              <a:gd name="connsiteX15" fmla="*/ 1822615 w 2836707"/>
              <a:gd name="connsiteY15" fmla="*/ 101497 h 2833294"/>
              <a:gd name="connsiteX16" fmla="*/ 1851859 w 2836707"/>
              <a:gd name="connsiteY16" fmla="*/ 98056 h 2833294"/>
              <a:gd name="connsiteX17" fmla="*/ 1881104 w 2836707"/>
              <a:gd name="connsiteY17" fmla="*/ 95475 h 2833294"/>
              <a:gd name="connsiteX18" fmla="*/ 1908627 w 2836707"/>
              <a:gd name="connsiteY18" fmla="*/ 96335 h 2833294"/>
              <a:gd name="connsiteX19" fmla="*/ 1935291 w 2836707"/>
              <a:gd name="connsiteY19" fmla="*/ 99776 h 2833294"/>
              <a:gd name="connsiteX20" fmla="*/ 1961095 w 2836707"/>
              <a:gd name="connsiteY20" fmla="*/ 107517 h 2833294"/>
              <a:gd name="connsiteX21" fmla="*/ 1982599 w 2836707"/>
              <a:gd name="connsiteY21" fmla="*/ 118699 h 2833294"/>
              <a:gd name="connsiteX22" fmla="*/ 2003241 w 2836707"/>
              <a:gd name="connsiteY22" fmla="*/ 133322 h 2833294"/>
              <a:gd name="connsiteX23" fmla="*/ 2021304 w 2836707"/>
              <a:gd name="connsiteY23" fmla="*/ 150524 h 2833294"/>
              <a:gd name="connsiteX24" fmla="*/ 2039367 w 2836707"/>
              <a:gd name="connsiteY24" fmla="*/ 170307 h 2833294"/>
              <a:gd name="connsiteX25" fmla="*/ 2055710 w 2836707"/>
              <a:gd name="connsiteY25" fmla="*/ 190950 h 2833294"/>
              <a:gd name="connsiteX26" fmla="*/ 2072052 w 2836707"/>
              <a:gd name="connsiteY26" fmla="*/ 212454 h 2833294"/>
              <a:gd name="connsiteX27" fmla="*/ 2088394 w 2836707"/>
              <a:gd name="connsiteY27" fmla="*/ 233957 h 2833294"/>
              <a:gd name="connsiteX28" fmla="*/ 2104736 w 2836707"/>
              <a:gd name="connsiteY28" fmla="*/ 254601 h 2833294"/>
              <a:gd name="connsiteX29" fmla="*/ 2121940 w 2836707"/>
              <a:gd name="connsiteY29" fmla="*/ 274384 h 2833294"/>
              <a:gd name="connsiteX30" fmla="*/ 2141723 w 2836707"/>
              <a:gd name="connsiteY30" fmla="*/ 291587 h 2833294"/>
              <a:gd name="connsiteX31" fmla="*/ 2160646 w 2836707"/>
              <a:gd name="connsiteY31" fmla="*/ 307070 h 2833294"/>
              <a:gd name="connsiteX32" fmla="*/ 2182149 w 2836707"/>
              <a:gd name="connsiteY32" fmla="*/ 319111 h 2833294"/>
              <a:gd name="connsiteX33" fmla="*/ 2205372 w 2836707"/>
              <a:gd name="connsiteY33" fmla="*/ 329433 h 2833294"/>
              <a:gd name="connsiteX34" fmla="*/ 2230316 w 2836707"/>
              <a:gd name="connsiteY34" fmla="*/ 338034 h 2833294"/>
              <a:gd name="connsiteX35" fmla="*/ 2256119 w 2836707"/>
              <a:gd name="connsiteY35" fmla="*/ 345775 h 2833294"/>
              <a:gd name="connsiteX36" fmla="*/ 2281923 w 2836707"/>
              <a:gd name="connsiteY36" fmla="*/ 352656 h 2833294"/>
              <a:gd name="connsiteX37" fmla="*/ 2308587 w 2836707"/>
              <a:gd name="connsiteY37" fmla="*/ 359538 h 2833294"/>
              <a:gd name="connsiteX38" fmla="*/ 2333531 w 2836707"/>
              <a:gd name="connsiteY38" fmla="*/ 367279 h 2833294"/>
              <a:gd name="connsiteX39" fmla="*/ 2358474 w 2836707"/>
              <a:gd name="connsiteY39" fmla="*/ 375880 h 2833294"/>
              <a:gd name="connsiteX40" fmla="*/ 2381698 w 2836707"/>
              <a:gd name="connsiteY40" fmla="*/ 386202 h 2833294"/>
              <a:gd name="connsiteX41" fmla="*/ 2402342 w 2836707"/>
              <a:gd name="connsiteY41" fmla="*/ 399104 h 2833294"/>
              <a:gd name="connsiteX42" fmla="*/ 2421265 w 2836707"/>
              <a:gd name="connsiteY42" fmla="*/ 414587 h 2833294"/>
              <a:gd name="connsiteX43" fmla="*/ 2436746 w 2836707"/>
              <a:gd name="connsiteY43" fmla="*/ 433510 h 2833294"/>
              <a:gd name="connsiteX44" fmla="*/ 2449649 w 2836707"/>
              <a:gd name="connsiteY44" fmla="*/ 454153 h 2833294"/>
              <a:gd name="connsiteX45" fmla="*/ 2459970 w 2836707"/>
              <a:gd name="connsiteY45" fmla="*/ 477376 h 2833294"/>
              <a:gd name="connsiteX46" fmla="*/ 2468571 w 2836707"/>
              <a:gd name="connsiteY46" fmla="*/ 502321 h 2833294"/>
              <a:gd name="connsiteX47" fmla="*/ 2476312 w 2836707"/>
              <a:gd name="connsiteY47" fmla="*/ 527264 h 2833294"/>
              <a:gd name="connsiteX48" fmla="*/ 2483194 w 2836707"/>
              <a:gd name="connsiteY48" fmla="*/ 553929 h 2833294"/>
              <a:gd name="connsiteX49" fmla="*/ 2490075 w 2836707"/>
              <a:gd name="connsiteY49" fmla="*/ 579732 h 2833294"/>
              <a:gd name="connsiteX50" fmla="*/ 2497816 w 2836707"/>
              <a:gd name="connsiteY50" fmla="*/ 605537 h 2833294"/>
              <a:gd name="connsiteX51" fmla="*/ 2506417 w 2836707"/>
              <a:gd name="connsiteY51" fmla="*/ 630482 h 2833294"/>
              <a:gd name="connsiteX52" fmla="*/ 2516738 w 2836707"/>
              <a:gd name="connsiteY52" fmla="*/ 653705 h 2833294"/>
              <a:gd name="connsiteX53" fmla="*/ 2528781 w 2836707"/>
              <a:gd name="connsiteY53" fmla="*/ 675208 h 2833294"/>
              <a:gd name="connsiteX54" fmla="*/ 2544263 w 2836707"/>
              <a:gd name="connsiteY54" fmla="*/ 694132 h 2833294"/>
              <a:gd name="connsiteX55" fmla="*/ 2561465 w 2836707"/>
              <a:gd name="connsiteY55" fmla="*/ 713915 h 2833294"/>
              <a:gd name="connsiteX56" fmla="*/ 2581248 w 2836707"/>
              <a:gd name="connsiteY56" fmla="*/ 731117 h 2833294"/>
              <a:gd name="connsiteX57" fmla="*/ 2601892 w 2836707"/>
              <a:gd name="connsiteY57" fmla="*/ 747460 h 2833294"/>
              <a:gd name="connsiteX58" fmla="*/ 2624255 w 2836707"/>
              <a:gd name="connsiteY58" fmla="*/ 763802 h 2833294"/>
              <a:gd name="connsiteX59" fmla="*/ 2645758 w 2836707"/>
              <a:gd name="connsiteY59" fmla="*/ 780145 h 2833294"/>
              <a:gd name="connsiteX60" fmla="*/ 2666401 w 2836707"/>
              <a:gd name="connsiteY60" fmla="*/ 796488 h 2833294"/>
              <a:gd name="connsiteX61" fmla="*/ 2686183 w 2836707"/>
              <a:gd name="connsiteY61" fmla="*/ 814551 h 2833294"/>
              <a:gd name="connsiteX62" fmla="*/ 2703387 w 2836707"/>
              <a:gd name="connsiteY62" fmla="*/ 832614 h 2833294"/>
              <a:gd name="connsiteX63" fmla="*/ 2718009 w 2836707"/>
              <a:gd name="connsiteY63" fmla="*/ 853257 h 2833294"/>
              <a:gd name="connsiteX64" fmla="*/ 2729191 w 2836707"/>
              <a:gd name="connsiteY64" fmla="*/ 874760 h 2833294"/>
              <a:gd name="connsiteX65" fmla="*/ 2736932 w 2836707"/>
              <a:gd name="connsiteY65" fmla="*/ 900565 h 2833294"/>
              <a:gd name="connsiteX66" fmla="*/ 2740372 w 2836707"/>
              <a:gd name="connsiteY66" fmla="*/ 927229 h 2833294"/>
              <a:gd name="connsiteX67" fmla="*/ 2741233 w 2836707"/>
              <a:gd name="connsiteY67" fmla="*/ 954754 h 2833294"/>
              <a:gd name="connsiteX68" fmla="*/ 2738652 w 2836707"/>
              <a:gd name="connsiteY68" fmla="*/ 983998 h 2833294"/>
              <a:gd name="connsiteX69" fmla="*/ 2735211 w 2836707"/>
              <a:gd name="connsiteY69" fmla="*/ 1013242 h 2833294"/>
              <a:gd name="connsiteX70" fmla="*/ 2730911 w 2836707"/>
              <a:gd name="connsiteY70" fmla="*/ 1042487 h 2833294"/>
              <a:gd name="connsiteX71" fmla="*/ 2727470 w 2836707"/>
              <a:gd name="connsiteY71" fmla="*/ 1071732 h 2833294"/>
              <a:gd name="connsiteX72" fmla="*/ 2725751 w 2836707"/>
              <a:gd name="connsiteY72" fmla="*/ 1100977 h 2833294"/>
              <a:gd name="connsiteX73" fmla="*/ 2725751 w 2836707"/>
              <a:gd name="connsiteY73" fmla="*/ 1129361 h 2833294"/>
              <a:gd name="connsiteX74" fmla="*/ 2729191 w 2836707"/>
              <a:gd name="connsiteY74" fmla="*/ 1156025 h 2833294"/>
              <a:gd name="connsiteX75" fmla="*/ 2736071 w 2836707"/>
              <a:gd name="connsiteY75" fmla="*/ 1182689 h 2833294"/>
              <a:gd name="connsiteX76" fmla="*/ 2746393 w 2836707"/>
              <a:gd name="connsiteY76" fmla="*/ 1207634 h 2833294"/>
              <a:gd name="connsiteX77" fmla="*/ 2760156 w 2836707"/>
              <a:gd name="connsiteY77" fmla="*/ 1233438 h 2833294"/>
              <a:gd name="connsiteX78" fmla="*/ 2773917 w 2836707"/>
              <a:gd name="connsiteY78" fmla="*/ 1259242 h 2833294"/>
              <a:gd name="connsiteX79" fmla="*/ 2789400 w 2836707"/>
              <a:gd name="connsiteY79" fmla="*/ 1285046 h 2833294"/>
              <a:gd name="connsiteX80" fmla="*/ 2804021 w 2836707"/>
              <a:gd name="connsiteY80" fmla="*/ 1309991 h 2833294"/>
              <a:gd name="connsiteX81" fmla="*/ 2816924 w 2836707"/>
              <a:gd name="connsiteY81" fmla="*/ 1336654 h 2833294"/>
              <a:gd name="connsiteX82" fmla="*/ 2827245 w 2836707"/>
              <a:gd name="connsiteY82" fmla="*/ 1362459 h 2833294"/>
              <a:gd name="connsiteX83" fmla="*/ 2834126 w 2836707"/>
              <a:gd name="connsiteY83" fmla="*/ 1389123 h 2833294"/>
              <a:gd name="connsiteX84" fmla="*/ 2836707 w 2836707"/>
              <a:gd name="connsiteY84" fmla="*/ 1416647 h 2833294"/>
              <a:gd name="connsiteX85" fmla="*/ 2834126 w 2836707"/>
              <a:gd name="connsiteY85" fmla="*/ 1444171 h 2833294"/>
              <a:gd name="connsiteX86" fmla="*/ 2827245 w 2836707"/>
              <a:gd name="connsiteY86" fmla="*/ 1470836 h 2833294"/>
              <a:gd name="connsiteX87" fmla="*/ 2816924 w 2836707"/>
              <a:gd name="connsiteY87" fmla="*/ 1496640 h 2833294"/>
              <a:gd name="connsiteX88" fmla="*/ 2804021 w 2836707"/>
              <a:gd name="connsiteY88" fmla="*/ 1523304 h 2833294"/>
              <a:gd name="connsiteX89" fmla="*/ 2789400 w 2836707"/>
              <a:gd name="connsiteY89" fmla="*/ 1548248 h 2833294"/>
              <a:gd name="connsiteX90" fmla="*/ 2773917 w 2836707"/>
              <a:gd name="connsiteY90" fmla="*/ 1574053 h 2833294"/>
              <a:gd name="connsiteX91" fmla="*/ 2760156 w 2836707"/>
              <a:gd name="connsiteY91" fmla="*/ 1599857 h 2833294"/>
              <a:gd name="connsiteX92" fmla="*/ 2746393 w 2836707"/>
              <a:gd name="connsiteY92" fmla="*/ 1625660 h 2833294"/>
              <a:gd name="connsiteX93" fmla="*/ 2736071 w 2836707"/>
              <a:gd name="connsiteY93" fmla="*/ 1650605 h 2833294"/>
              <a:gd name="connsiteX94" fmla="*/ 2729191 w 2836707"/>
              <a:gd name="connsiteY94" fmla="*/ 1677269 h 2833294"/>
              <a:gd name="connsiteX95" fmla="*/ 2725751 w 2836707"/>
              <a:gd name="connsiteY95" fmla="*/ 1703933 h 2833294"/>
              <a:gd name="connsiteX96" fmla="*/ 2725751 w 2836707"/>
              <a:gd name="connsiteY96" fmla="*/ 1732318 h 2833294"/>
              <a:gd name="connsiteX97" fmla="*/ 2727470 w 2836707"/>
              <a:gd name="connsiteY97" fmla="*/ 1761563 h 2833294"/>
              <a:gd name="connsiteX98" fmla="*/ 2730911 w 2836707"/>
              <a:gd name="connsiteY98" fmla="*/ 1790807 h 2833294"/>
              <a:gd name="connsiteX99" fmla="*/ 2735211 w 2836707"/>
              <a:gd name="connsiteY99" fmla="*/ 1820052 h 2833294"/>
              <a:gd name="connsiteX100" fmla="*/ 2738652 w 2836707"/>
              <a:gd name="connsiteY100" fmla="*/ 1849297 h 2833294"/>
              <a:gd name="connsiteX101" fmla="*/ 2741233 w 2836707"/>
              <a:gd name="connsiteY101" fmla="*/ 1878541 h 2833294"/>
              <a:gd name="connsiteX102" fmla="*/ 2740372 w 2836707"/>
              <a:gd name="connsiteY102" fmla="*/ 1906066 h 2833294"/>
              <a:gd name="connsiteX103" fmla="*/ 2736932 w 2836707"/>
              <a:gd name="connsiteY103" fmla="*/ 1932731 h 2833294"/>
              <a:gd name="connsiteX104" fmla="*/ 2729191 w 2836707"/>
              <a:gd name="connsiteY104" fmla="*/ 1958534 h 2833294"/>
              <a:gd name="connsiteX105" fmla="*/ 2718009 w 2836707"/>
              <a:gd name="connsiteY105" fmla="*/ 1980037 h 2833294"/>
              <a:gd name="connsiteX106" fmla="*/ 2703387 w 2836707"/>
              <a:gd name="connsiteY106" fmla="*/ 2000681 h 2833294"/>
              <a:gd name="connsiteX107" fmla="*/ 2686183 w 2836707"/>
              <a:gd name="connsiteY107" fmla="*/ 2018744 h 2833294"/>
              <a:gd name="connsiteX108" fmla="*/ 2666401 w 2836707"/>
              <a:gd name="connsiteY108" fmla="*/ 2036806 h 2833294"/>
              <a:gd name="connsiteX109" fmla="*/ 2645758 w 2836707"/>
              <a:gd name="connsiteY109" fmla="*/ 2053150 h 2833294"/>
              <a:gd name="connsiteX110" fmla="*/ 2624255 w 2836707"/>
              <a:gd name="connsiteY110" fmla="*/ 2069492 h 2833294"/>
              <a:gd name="connsiteX111" fmla="*/ 2601892 w 2836707"/>
              <a:gd name="connsiteY111" fmla="*/ 2085835 h 2833294"/>
              <a:gd name="connsiteX112" fmla="*/ 2581248 w 2836707"/>
              <a:gd name="connsiteY112" fmla="*/ 2102177 h 2833294"/>
              <a:gd name="connsiteX113" fmla="*/ 2561465 w 2836707"/>
              <a:gd name="connsiteY113" fmla="*/ 2119379 h 2833294"/>
              <a:gd name="connsiteX114" fmla="*/ 2544263 w 2836707"/>
              <a:gd name="connsiteY114" fmla="*/ 2139163 h 2833294"/>
              <a:gd name="connsiteX115" fmla="*/ 2528781 w 2836707"/>
              <a:gd name="connsiteY115" fmla="*/ 2158086 h 2833294"/>
              <a:gd name="connsiteX116" fmla="*/ 2516738 w 2836707"/>
              <a:gd name="connsiteY116" fmla="*/ 2179589 h 2833294"/>
              <a:gd name="connsiteX117" fmla="*/ 2506417 w 2836707"/>
              <a:gd name="connsiteY117" fmla="*/ 2202813 h 2833294"/>
              <a:gd name="connsiteX118" fmla="*/ 2497816 w 2836707"/>
              <a:gd name="connsiteY118" fmla="*/ 2227757 h 2833294"/>
              <a:gd name="connsiteX119" fmla="*/ 2490075 w 2836707"/>
              <a:gd name="connsiteY119" fmla="*/ 2253562 h 2833294"/>
              <a:gd name="connsiteX120" fmla="*/ 2483194 w 2836707"/>
              <a:gd name="connsiteY120" fmla="*/ 2279366 h 2833294"/>
              <a:gd name="connsiteX121" fmla="*/ 2476312 w 2836707"/>
              <a:gd name="connsiteY121" fmla="*/ 2306030 h 2833294"/>
              <a:gd name="connsiteX122" fmla="*/ 2468571 w 2836707"/>
              <a:gd name="connsiteY122" fmla="*/ 2330974 h 2833294"/>
              <a:gd name="connsiteX123" fmla="*/ 2459970 w 2836707"/>
              <a:gd name="connsiteY123" fmla="*/ 2355917 h 2833294"/>
              <a:gd name="connsiteX124" fmla="*/ 2449649 w 2836707"/>
              <a:gd name="connsiteY124" fmla="*/ 2379141 h 2833294"/>
              <a:gd name="connsiteX125" fmla="*/ 2436746 w 2836707"/>
              <a:gd name="connsiteY125" fmla="*/ 2399785 h 2833294"/>
              <a:gd name="connsiteX126" fmla="*/ 2421265 w 2836707"/>
              <a:gd name="connsiteY126" fmla="*/ 2418708 h 2833294"/>
              <a:gd name="connsiteX127" fmla="*/ 2402342 w 2836707"/>
              <a:gd name="connsiteY127" fmla="*/ 2434190 h 2833294"/>
              <a:gd name="connsiteX128" fmla="*/ 2381698 w 2836707"/>
              <a:gd name="connsiteY128" fmla="*/ 2447092 h 2833294"/>
              <a:gd name="connsiteX129" fmla="*/ 2358474 w 2836707"/>
              <a:gd name="connsiteY129" fmla="*/ 2457414 h 2833294"/>
              <a:gd name="connsiteX130" fmla="*/ 2333531 w 2836707"/>
              <a:gd name="connsiteY130" fmla="*/ 2466015 h 2833294"/>
              <a:gd name="connsiteX131" fmla="*/ 2308587 w 2836707"/>
              <a:gd name="connsiteY131" fmla="*/ 2473756 h 2833294"/>
              <a:gd name="connsiteX132" fmla="*/ 2281923 w 2836707"/>
              <a:gd name="connsiteY132" fmla="*/ 2480638 h 2833294"/>
              <a:gd name="connsiteX133" fmla="*/ 2256119 w 2836707"/>
              <a:gd name="connsiteY133" fmla="*/ 2487519 h 2833294"/>
              <a:gd name="connsiteX134" fmla="*/ 2230316 w 2836707"/>
              <a:gd name="connsiteY134" fmla="*/ 2495260 h 2833294"/>
              <a:gd name="connsiteX135" fmla="*/ 2205372 w 2836707"/>
              <a:gd name="connsiteY135" fmla="*/ 2503862 h 2833294"/>
              <a:gd name="connsiteX136" fmla="*/ 2182149 w 2836707"/>
              <a:gd name="connsiteY136" fmla="*/ 2514184 h 2833294"/>
              <a:gd name="connsiteX137" fmla="*/ 2160646 w 2836707"/>
              <a:gd name="connsiteY137" fmla="*/ 2526225 h 2833294"/>
              <a:gd name="connsiteX138" fmla="*/ 2141723 w 2836707"/>
              <a:gd name="connsiteY138" fmla="*/ 2541707 h 2833294"/>
              <a:gd name="connsiteX139" fmla="*/ 2121940 w 2836707"/>
              <a:gd name="connsiteY139" fmla="*/ 2558911 h 2833294"/>
              <a:gd name="connsiteX140" fmla="*/ 2104736 w 2836707"/>
              <a:gd name="connsiteY140" fmla="*/ 2578694 h 2833294"/>
              <a:gd name="connsiteX141" fmla="*/ 2088394 w 2836707"/>
              <a:gd name="connsiteY141" fmla="*/ 2599337 h 2833294"/>
              <a:gd name="connsiteX142" fmla="*/ 2072052 w 2836707"/>
              <a:gd name="connsiteY142" fmla="*/ 2620840 h 2833294"/>
              <a:gd name="connsiteX143" fmla="*/ 2055710 w 2836707"/>
              <a:gd name="connsiteY143" fmla="*/ 2642344 h 2833294"/>
              <a:gd name="connsiteX144" fmla="*/ 2039367 w 2836707"/>
              <a:gd name="connsiteY144" fmla="*/ 2662987 h 2833294"/>
              <a:gd name="connsiteX145" fmla="*/ 2021304 w 2836707"/>
              <a:gd name="connsiteY145" fmla="*/ 2682770 h 2833294"/>
              <a:gd name="connsiteX146" fmla="*/ 2003241 w 2836707"/>
              <a:gd name="connsiteY146" fmla="*/ 2699973 h 2833294"/>
              <a:gd name="connsiteX147" fmla="*/ 1982599 w 2836707"/>
              <a:gd name="connsiteY147" fmla="*/ 2714595 h 2833294"/>
              <a:gd name="connsiteX148" fmla="*/ 1961095 w 2836707"/>
              <a:gd name="connsiteY148" fmla="*/ 2725777 h 2833294"/>
              <a:gd name="connsiteX149" fmla="*/ 1935291 w 2836707"/>
              <a:gd name="connsiteY149" fmla="*/ 2733518 h 2833294"/>
              <a:gd name="connsiteX150" fmla="*/ 1908627 w 2836707"/>
              <a:gd name="connsiteY150" fmla="*/ 2736959 h 2833294"/>
              <a:gd name="connsiteX151" fmla="*/ 1881104 w 2836707"/>
              <a:gd name="connsiteY151" fmla="*/ 2737819 h 2833294"/>
              <a:gd name="connsiteX152" fmla="*/ 1851859 w 2836707"/>
              <a:gd name="connsiteY152" fmla="*/ 2735238 h 2833294"/>
              <a:gd name="connsiteX153" fmla="*/ 1822615 w 2836707"/>
              <a:gd name="connsiteY153" fmla="*/ 2731799 h 2833294"/>
              <a:gd name="connsiteX154" fmla="*/ 1793370 w 2836707"/>
              <a:gd name="connsiteY154" fmla="*/ 2727497 h 2833294"/>
              <a:gd name="connsiteX155" fmla="*/ 1764126 w 2836707"/>
              <a:gd name="connsiteY155" fmla="*/ 2724057 h 2833294"/>
              <a:gd name="connsiteX156" fmla="*/ 1734881 w 2836707"/>
              <a:gd name="connsiteY156" fmla="*/ 2722336 h 2833294"/>
              <a:gd name="connsiteX157" fmla="*/ 1706497 w 2836707"/>
              <a:gd name="connsiteY157" fmla="*/ 2722336 h 2833294"/>
              <a:gd name="connsiteX158" fmla="*/ 1679833 w 2836707"/>
              <a:gd name="connsiteY158" fmla="*/ 2725777 h 2833294"/>
              <a:gd name="connsiteX159" fmla="*/ 1652309 w 2836707"/>
              <a:gd name="connsiteY159" fmla="*/ 2732658 h 2833294"/>
              <a:gd name="connsiteX160" fmla="*/ 1627365 w 2836707"/>
              <a:gd name="connsiteY160" fmla="*/ 2742980 h 2833294"/>
              <a:gd name="connsiteX161" fmla="*/ 1601561 w 2836707"/>
              <a:gd name="connsiteY161" fmla="*/ 2756742 h 2833294"/>
              <a:gd name="connsiteX162" fmla="*/ 1575758 w 2836707"/>
              <a:gd name="connsiteY162" fmla="*/ 2770505 h 2833294"/>
              <a:gd name="connsiteX163" fmla="*/ 1549954 w 2836707"/>
              <a:gd name="connsiteY163" fmla="*/ 2785987 h 2833294"/>
              <a:gd name="connsiteX164" fmla="*/ 1525009 w 2836707"/>
              <a:gd name="connsiteY164" fmla="*/ 2800609 h 2833294"/>
              <a:gd name="connsiteX165" fmla="*/ 1498346 w 2836707"/>
              <a:gd name="connsiteY165" fmla="*/ 2813511 h 2833294"/>
              <a:gd name="connsiteX166" fmla="*/ 1472542 w 2836707"/>
              <a:gd name="connsiteY166" fmla="*/ 2823833 h 2833294"/>
              <a:gd name="connsiteX167" fmla="*/ 1445877 w 2836707"/>
              <a:gd name="connsiteY167" fmla="*/ 2830714 h 2833294"/>
              <a:gd name="connsiteX168" fmla="*/ 1418354 w 2836707"/>
              <a:gd name="connsiteY168" fmla="*/ 2833294 h 2833294"/>
              <a:gd name="connsiteX169" fmla="*/ 1390830 w 2836707"/>
              <a:gd name="connsiteY169" fmla="*/ 2830714 h 2833294"/>
              <a:gd name="connsiteX170" fmla="*/ 1364166 w 2836707"/>
              <a:gd name="connsiteY170" fmla="*/ 2823833 h 2833294"/>
              <a:gd name="connsiteX171" fmla="*/ 1338362 w 2836707"/>
              <a:gd name="connsiteY171" fmla="*/ 2813511 h 2833294"/>
              <a:gd name="connsiteX172" fmla="*/ 1311698 w 2836707"/>
              <a:gd name="connsiteY172" fmla="*/ 2800609 h 2833294"/>
              <a:gd name="connsiteX173" fmla="*/ 1286754 w 2836707"/>
              <a:gd name="connsiteY173" fmla="*/ 2785987 h 2833294"/>
              <a:gd name="connsiteX174" fmla="*/ 1260950 w 2836707"/>
              <a:gd name="connsiteY174" fmla="*/ 2770505 h 2833294"/>
              <a:gd name="connsiteX175" fmla="*/ 1235146 w 2836707"/>
              <a:gd name="connsiteY175" fmla="*/ 2756742 h 2833294"/>
              <a:gd name="connsiteX176" fmla="*/ 1209343 w 2836707"/>
              <a:gd name="connsiteY176" fmla="*/ 2742980 h 2833294"/>
              <a:gd name="connsiteX177" fmla="*/ 1183539 w 2836707"/>
              <a:gd name="connsiteY177" fmla="*/ 2732658 h 2833294"/>
              <a:gd name="connsiteX178" fmla="*/ 1156875 w 2836707"/>
              <a:gd name="connsiteY178" fmla="*/ 2725777 h 2833294"/>
              <a:gd name="connsiteX179" fmla="*/ 1130211 w 2836707"/>
              <a:gd name="connsiteY179" fmla="*/ 2722336 h 2833294"/>
              <a:gd name="connsiteX180" fmla="*/ 1101826 w 2836707"/>
              <a:gd name="connsiteY180" fmla="*/ 2722336 h 2833294"/>
              <a:gd name="connsiteX181" fmla="*/ 1072582 w 2836707"/>
              <a:gd name="connsiteY181" fmla="*/ 2724057 h 2833294"/>
              <a:gd name="connsiteX182" fmla="*/ 1043338 w 2836707"/>
              <a:gd name="connsiteY182" fmla="*/ 2727497 h 2833294"/>
              <a:gd name="connsiteX183" fmla="*/ 1014093 w 2836707"/>
              <a:gd name="connsiteY183" fmla="*/ 2731799 h 2833294"/>
              <a:gd name="connsiteX184" fmla="*/ 984848 w 2836707"/>
              <a:gd name="connsiteY184" fmla="*/ 2735238 h 2833294"/>
              <a:gd name="connsiteX185" fmla="*/ 955604 w 2836707"/>
              <a:gd name="connsiteY185" fmla="*/ 2737819 h 2833294"/>
              <a:gd name="connsiteX186" fmla="*/ 928081 w 2836707"/>
              <a:gd name="connsiteY186" fmla="*/ 2736959 h 2833294"/>
              <a:gd name="connsiteX187" fmla="*/ 901416 w 2836707"/>
              <a:gd name="connsiteY187" fmla="*/ 2733518 h 2833294"/>
              <a:gd name="connsiteX188" fmla="*/ 875612 w 2836707"/>
              <a:gd name="connsiteY188" fmla="*/ 2725777 h 2833294"/>
              <a:gd name="connsiteX189" fmla="*/ 854109 w 2836707"/>
              <a:gd name="connsiteY189" fmla="*/ 2714595 h 2833294"/>
              <a:gd name="connsiteX190" fmla="*/ 833465 w 2836707"/>
              <a:gd name="connsiteY190" fmla="*/ 2699973 h 2833294"/>
              <a:gd name="connsiteX191" fmla="*/ 815403 w 2836707"/>
              <a:gd name="connsiteY191" fmla="*/ 2682770 h 2833294"/>
              <a:gd name="connsiteX192" fmla="*/ 797340 w 2836707"/>
              <a:gd name="connsiteY192" fmla="*/ 2662987 h 2833294"/>
              <a:gd name="connsiteX193" fmla="*/ 780998 w 2836707"/>
              <a:gd name="connsiteY193" fmla="*/ 2642344 h 2833294"/>
              <a:gd name="connsiteX194" fmla="*/ 764655 w 2836707"/>
              <a:gd name="connsiteY194" fmla="*/ 2620840 h 2833294"/>
              <a:gd name="connsiteX195" fmla="*/ 748313 w 2836707"/>
              <a:gd name="connsiteY195" fmla="*/ 2599337 h 2833294"/>
              <a:gd name="connsiteX196" fmla="*/ 731971 w 2836707"/>
              <a:gd name="connsiteY196" fmla="*/ 2578694 h 2833294"/>
              <a:gd name="connsiteX197" fmla="*/ 714768 w 2836707"/>
              <a:gd name="connsiteY197" fmla="*/ 2558911 h 2833294"/>
              <a:gd name="connsiteX198" fmla="*/ 694985 w 2836707"/>
              <a:gd name="connsiteY198" fmla="*/ 2541707 h 2833294"/>
              <a:gd name="connsiteX199" fmla="*/ 676062 w 2836707"/>
              <a:gd name="connsiteY199" fmla="*/ 2526225 h 2833294"/>
              <a:gd name="connsiteX200" fmla="*/ 654559 w 2836707"/>
              <a:gd name="connsiteY200" fmla="*/ 2514184 h 2833294"/>
              <a:gd name="connsiteX201" fmla="*/ 631335 w 2836707"/>
              <a:gd name="connsiteY201" fmla="*/ 2503862 h 2833294"/>
              <a:gd name="connsiteX202" fmla="*/ 606392 w 2836707"/>
              <a:gd name="connsiteY202" fmla="*/ 2495260 h 2833294"/>
              <a:gd name="connsiteX203" fmla="*/ 580587 w 2836707"/>
              <a:gd name="connsiteY203" fmla="*/ 2487519 h 2833294"/>
              <a:gd name="connsiteX204" fmla="*/ 554784 w 2836707"/>
              <a:gd name="connsiteY204" fmla="*/ 2480638 h 2833294"/>
              <a:gd name="connsiteX205" fmla="*/ 528120 w 2836707"/>
              <a:gd name="connsiteY205" fmla="*/ 2473756 h 2833294"/>
              <a:gd name="connsiteX206" fmla="*/ 503176 w 2836707"/>
              <a:gd name="connsiteY206" fmla="*/ 2466015 h 2833294"/>
              <a:gd name="connsiteX207" fmla="*/ 478232 w 2836707"/>
              <a:gd name="connsiteY207" fmla="*/ 2457414 h 2833294"/>
              <a:gd name="connsiteX208" fmla="*/ 455009 w 2836707"/>
              <a:gd name="connsiteY208" fmla="*/ 2447092 h 2833294"/>
              <a:gd name="connsiteX209" fmla="*/ 434366 w 2836707"/>
              <a:gd name="connsiteY209" fmla="*/ 2434190 h 2833294"/>
              <a:gd name="connsiteX210" fmla="*/ 415442 w 2836707"/>
              <a:gd name="connsiteY210" fmla="*/ 2418708 h 2833294"/>
              <a:gd name="connsiteX211" fmla="*/ 399961 w 2836707"/>
              <a:gd name="connsiteY211" fmla="*/ 2399785 h 2833294"/>
              <a:gd name="connsiteX212" fmla="*/ 387059 w 2836707"/>
              <a:gd name="connsiteY212" fmla="*/ 2379141 h 2833294"/>
              <a:gd name="connsiteX213" fmla="*/ 376737 w 2836707"/>
              <a:gd name="connsiteY213" fmla="*/ 2355917 h 2833294"/>
              <a:gd name="connsiteX214" fmla="*/ 368136 w 2836707"/>
              <a:gd name="connsiteY214" fmla="*/ 2330974 h 2833294"/>
              <a:gd name="connsiteX215" fmla="*/ 360395 w 2836707"/>
              <a:gd name="connsiteY215" fmla="*/ 2306030 h 2833294"/>
              <a:gd name="connsiteX216" fmla="*/ 353514 w 2836707"/>
              <a:gd name="connsiteY216" fmla="*/ 2279366 h 2833294"/>
              <a:gd name="connsiteX217" fmla="*/ 346633 w 2836707"/>
              <a:gd name="connsiteY217" fmla="*/ 2253562 h 2833294"/>
              <a:gd name="connsiteX218" fmla="*/ 338891 w 2836707"/>
              <a:gd name="connsiteY218" fmla="*/ 2227757 h 2833294"/>
              <a:gd name="connsiteX219" fmla="*/ 330290 w 2836707"/>
              <a:gd name="connsiteY219" fmla="*/ 2202813 h 2833294"/>
              <a:gd name="connsiteX220" fmla="*/ 319968 w 2836707"/>
              <a:gd name="connsiteY220" fmla="*/ 2179589 h 2833294"/>
              <a:gd name="connsiteX221" fmla="*/ 307927 w 2836707"/>
              <a:gd name="connsiteY221" fmla="*/ 2158086 h 2833294"/>
              <a:gd name="connsiteX222" fmla="*/ 292445 w 2836707"/>
              <a:gd name="connsiteY222" fmla="*/ 2139163 h 2833294"/>
              <a:gd name="connsiteX223" fmla="*/ 275242 w 2836707"/>
              <a:gd name="connsiteY223" fmla="*/ 2119379 h 2833294"/>
              <a:gd name="connsiteX224" fmla="*/ 255459 w 2836707"/>
              <a:gd name="connsiteY224" fmla="*/ 2102177 h 2833294"/>
              <a:gd name="connsiteX225" fmla="*/ 233955 w 2836707"/>
              <a:gd name="connsiteY225" fmla="*/ 2085835 h 2833294"/>
              <a:gd name="connsiteX226" fmla="*/ 212452 w 2836707"/>
              <a:gd name="connsiteY226" fmla="*/ 2069492 h 2833294"/>
              <a:gd name="connsiteX227" fmla="*/ 190950 w 2836707"/>
              <a:gd name="connsiteY227" fmla="*/ 2053150 h 2833294"/>
              <a:gd name="connsiteX228" fmla="*/ 170306 w 2836707"/>
              <a:gd name="connsiteY228" fmla="*/ 2036806 h 2833294"/>
              <a:gd name="connsiteX229" fmla="*/ 150523 w 2836707"/>
              <a:gd name="connsiteY229" fmla="*/ 2018744 h 2833294"/>
              <a:gd name="connsiteX230" fmla="*/ 133321 w 2836707"/>
              <a:gd name="connsiteY230" fmla="*/ 2000681 h 2833294"/>
              <a:gd name="connsiteX231" fmla="*/ 118699 w 2836707"/>
              <a:gd name="connsiteY231" fmla="*/ 1980037 h 2833294"/>
              <a:gd name="connsiteX232" fmla="*/ 107517 w 2836707"/>
              <a:gd name="connsiteY232" fmla="*/ 1958534 h 2833294"/>
              <a:gd name="connsiteX233" fmla="*/ 99776 w 2836707"/>
              <a:gd name="connsiteY233" fmla="*/ 1932731 h 2833294"/>
              <a:gd name="connsiteX234" fmla="*/ 96335 w 2836707"/>
              <a:gd name="connsiteY234" fmla="*/ 1906066 h 2833294"/>
              <a:gd name="connsiteX235" fmla="*/ 95474 w 2836707"/>
              <a:gd name="connsiteY235" fmla="*/ 1878541 h 2833294"/>
              <a:gd name="connsiteX236" fmla="*/ 98055 w 2836707"/>
              <a:gd name="connsiteY236" fmla="*/ 1849297 h 2833294"/>
              <a:gd name="connsiteX237" fmla="*/ 101496 w 2836707"/>
              <a:gd name="connsiteY237" fmla="*/ 1820052 h 2833294"/>
              <a:gd name="connsiteX238" fmla="*/ 105796 w 2836707"/>
              <a:gd name="connsiteY238" fmla="*/ 1790807 h 2833294"/>
              <a:gd name="connsiteX239" fmla="*/ 109237 w 2836707"/>
              <a:gd name="connsiteY239" fmla="*/ 1761563 h 2833294"/>
              <a:gd name="connsiteX240" fmla="*/ 110958 w 2836707"/>
              <a:gd name="connsiteY240" fmla="*/ 1732318 h 2833294"/>
              <a:gd name="connsiteX241" fmla="*/ 110958 w 2836707"/>
              <a:gd name="connsiteY241" fmla="*/ 1703933 h 2833294"/>
              <a:gd name="connsiteX242" fmla="*/ 107517 w 2836707"/>
              <a:gd name="connsiteY242" fmla="*/ 1677269 h 2833294"/>
              <a:gd name="connsiteX243" fmla="*/ 100636 w 2836707"/>
              <a:gd name="connsiteY243" fmla="*/ 1650605 h 2833294"/>
              <a:gd name="connsiteX244" fmla="*/ 90314 w 2836707"/>
              <a:gd name="connsiteY244" fmla="*/ 1625660 h 2833294"/>
              <a:gd name="connsiteX245" fmla="*/ 77412 w 2836707"/>
              <a:gd name="connsiteY245" fmla="*/ 1599857 h 2833294"/>
              <a:gd name="connsiteX246" fmla="*/ 62790 w 2836707"/>
              <a:gd name="connsiteY246" fmla="*/ 1574053 h 2833294"/>
              <a:gd name="connsiteX247" fmla="*/ 47308 w 2836707"/>
              <a:gd name="connsiteY247" fmla="*/ 1548248 h 2833294"/>
              <a:gd name="connsiteX248" fmla="*/ 32686 w 2836707"/>
              <a:gd name="connsiteY248" fmla="*/ 1523304 h 2833294"/>
              <a:gd name="connsiteX249" fmla="*/ 19783 w 2836707"/>
              <a:gd name="connsiteY249" fmla="*/ 1496640 h 2833294"/>
              <a:gd name="connsiteX250" fmla="*/ 9462 w 2836707"/>
              <a:gd name="connsiteY250" fmla="*/ 1470836 h 2833294"/>
              <a:gd name="connsiteX251" fmla="*/ 2581 w 2836707"/>
              <a:gd name="connsiteY251" fmla="*/ 1444171 h 2833294"/>
              <a:gd name="connsiteX252" fmla="*/ 0 w 2836707"/>
              <a:gd name="connsiteY252" fmla="*/ 1416647 h 2833294"/>
              <a:gd name="connsiteX253" fmla="*/ 2581 w 2836707"/>
              <a:gd name="connsiteY253" fmla="*/ 1389123 h 2833294"/>
              <a:gd name="connsiteX254" fmla="*/ 9462 w 2836707"/>
              <a:gd name="connsiteY254" fmla="*/ 1362459 h 2833294"/>
              <a:gd name="connsiteX255" fmla="*/ 19783 w 2836707"/>
              <a:gd name="connsiteY255" fmla="*/ 1336654 h 2833294"/>
              <a:gd name="connsiteX256" fmla="*/ 32686 w 2836707"/>
              <a:gd name="connsiteY256" fmla="*/ 1309991 h 2833294"/>
              <a:gd name="connsiteX257" fmla="*/ 47308 w 2836707"/>
              <a:gd name="connsiteY257" fmla="*/ 1285046 h 2833294"/>
              <a:gd name="connsiteX258" fmla="*/ 62790 w 2836707"/>
              <a:gd name="connsiteY258" fmla="*/ 1259242 h 2833294"/>
              <a:gd name="connsiteX259" fmla="*/ 77412 w 2836707"/>
              <a:gd name="connsiteY259" fmla="*/ 1233438 h 2833294"/>
              <a:gd name="connsiteX260" fmla="*/ 90314 w 2836707"/>
              <a:gd name="connsiteY260" fmla="*/ 1207634 h 2833294"/>
              <a:gd name="connsiteX261" fmla="*/ 100636 w 2836707"/>
              <a:gd name="connsiteY261" fmla="*/ 1182689 h 2833294"/>
              <a:gd name="connsiteX262" fmla="*/ 107517 w 2836707"/>
              <a:gd name="connsiteY262" fmla="*/ 1156025 h 2833294"/>
              <a:gd name="connsiteX263" fmla="*/ 110958 w 2836707"/>
              <a:gd name="connsiteY263" fmla="*/ 1129361 h 2833294"/>
              <a:gd name="connsiteX264" fmla="*/ 110958 w 2836707"/>
              <a:gd name="connsiteY264" fmla="*/ 1100977 h 2833294"/>
              <a:gd name="connsiteX265" fmla="*/ 109237 w 2836707"/>
              <a:gd name="connsiteY265" fmla="*/ 1071732 h 2833294"/>
              <a:gd name="connsiteX266" fmla="*/ 105796 w 2836707"/>
              <a:gd name="connsiteY266" fmla="*/ 1042487 h 2833294"/>
              <a:gd name="connsiteX267" fmla="*/ 101496 w 2836707"/>
              <a:gd name="connsiteY267" fmla="*/ 1013242 h 2833294"/>
              <a:gd name="connsiteX268" fmla="*/ 98055 w 2836707"/>
              <a:gd name="connsiteY268" fmla="*/ 983998 h 2833294"/>
              <a:gd name="connsiteX269" fmla="*/ 95474 w 2836707"/>
              <a:gd name="connsiteY269" fmla="*/ 954754 h 2833294"/>
              <a:gd name="connsiteX270" fmla="*/ 96335 w 2836707"/>
              <a:gd name="connsiteY270" fmla="*/ 927229 h 2833294"/>
              <a:gd name="connsiteX271" fmla="*/ 99776 w 2836707"/>
              <a:gd name="connsiteY271" fmla="*/ 900565 h 2833294"/>
              <a:gd name="connsiteX272" fmla="*/ 107517 w 2836707"/>
              <a:gd name="connsiteY272" fmla="*/ 874760 h 2833294"/>
              <a:gd name="connsiteX273" fmla="*/ 118699 w 2836707"/>
              <a:gd name="connsiteY273" fmla="*/ 853257 h 2833294"/>
              <a:gd name="connsiteX274" fmla="*/ 133321 w 2836707"/>
              <a:gd name="connsiteY274" fmla="*/ 832614 h 2833294"/>
              <a:gd name="connsiteX275" fmla="*/ 150523 w 2836707"/>
              <a:gd name="connsiteY275" fmla="*/ 814551 h 2833294"/>
              <a:gd name="connsiteX276" fmla="*/ 170306 w 2836707"/>
              <a:gd name="connsiteY276" fmla="*/ 796488 h 2833294"/>
              <a:gd name="connsiteX277" fmla="*/ 190950 w 2836707"/>
              <a:gd name="connsiteY277" fmla="*/ 780145 h 2833294"/>
              <a:gd name="connsiteX278" fmla="*/ 212452 w 2836707"/>
              <a:gd name="connsiteY278" fmla="*/ 763802 h 2833294"/>
              <a:gd name="connsiteX279" fmla="*/ 233955 w 2836707"/>
              <a:gd name="connsiteY279" fmla="*/ 747460 h 2833294"/>
              <a:gd name="connsiteX280" fmla="*/ 255459 w 2836707"/>
              <a:gd name="connsiteY280" fmla="*/ 731117 h 2833294"/>
              <a:gd name="connsiteX281" fmla="*/ 275242 w 2836707"/>
              <a:gd name="connsiteY281" fmla="*/ 713915 h 2833294"/>
              <a:gd name="connsiteX282" fmla="*/ 292445 w 2836707"/>
              <a:gd name="connsiteY282" fmla="*/ 694132 h 2833294"/>
              <a:gd name="connsiteX283" fmla="*/ 307927 w 2836707"/>
              <a:gd name="connsiteY283" fmla="*/ 675208 h 2833294"/>
              <a:gd name="connsiteX284" fmla="*/ 319968 w 2836707"/>
              <a:gd name="connsiteY284" fmla="*/ 653705 h 2833294"/>
              <a:gd name="connsiteX285" fmla="*/ 330290 w 2836707"/>
              <a:gd name="connsiteY285" fmla="*/ 630482 h 2833294"/>
              <a:gd name="connsiteX286" fmla="*/ 338891 w 2836707"/>
              <a:gd name="connsiteY286" fmla="*/ 605537 h 2833294"/>
              <a:gd name="connsiteX287" fmla="*/ 346633 w 2836707"/>
              <a:gd name="connsiteY287" fmla="*/ 579732 h 2833294"/>
              <a:gd name="connsiteX288" fmla="*/ 353514 w 2836707"/>
              <a:gd name="connsiteY288" fmla="*/ 553929 h 2833294"/>
              <a:gd name="connsiteX289" fmla="*/ 360395 w 2836707"/>
              <a:gd name="connsiteY289" fmla="*/ 527264 h 2833294"/>
              <a:gd name="connsiteX290" fmla="*/ 368136 w 2836707"/>
              <a:gd name="connsiteY290" fmla="*/ 502321 h 2833294"/>
              <a:gd name="connsiteX291" fmla="*/ 376737 w 2836707"/>
              <a:gd name="connsiteY291" fmla="*/ 477376 h 2833294"/>
              <a:gd name="connsiteX292" fmla="*/ 387059 w 2836707"/>
              <a:gd name="connsiteY292" fmla="*/ 454153 h 2833294"/>
              <a:gd name="connsiteX293" fmla="*/ 399961 w 2836707"/>
              <a:gd name="connsiteY293" fmla="*/ 433510 h 2833294"/>
              <a:gd name="connsiteX294" fmla="*/ 415442 w 2836707"/>
              <a:gd name="connsiteY294" fmla="*/ 414587 h 2833294"/>
              <a:gd name="connsiteX295" fmla="*/ 434366 w 2836707"/>
              <a:gd name="connsiteY295" fmla="*/ 399104 h 2833294"/>
              <a:gd name="connsiteX296" fmla="*/ 455009 w 2836707"/>
              <a:gd name="connsiteY296" fmla="*/ 386202 h 2833294"/>
              <a:gd name="connsiteX297" fmla="*/ 478232 w 2836707"/>
              <a:gd name="connsiteY297" fmla="*/ 375880 h 2833294"/>
              <a:gd name="connsiteX298" fmla="*/ 503176 w 2836707"/>
              <a:gd name="connsiteY298" fmla="*/ 367279 h 2833294"/>
              <a:gd name="connsiteX299" fmla="*/ 528120 w 2836707"/>
              <a:gd name="connsiteY299" fmla="*/ 359538 h 2833294"/>
              <a:gd name="connsiteX300" fmla="*/ 554784 w 2836707"/>
              <a:gd name="connsiteY300" fmla="*/ 352656 h 2833294"/>
              <a:gd name="connsiteX301" fmla="*/ 580587 w 2836707"/>
              <a:gd name="connsiteY301" fmla="*/ 345775 h 2833294"/>
              <a:gd name="connsiteX302" fmla="*/ 606392 w 2836707"/>
              <a:gd name="connsiteY302" fmla="*/ 338034 h 2833294"/>
              <a:gd name="connsiteX303" fmla="*/ 631335 w 2836707"/>
              <a:gd name="connsiteY303" fmla="*/ 329433 h 2833294"/>
              <a:gd name="connsiteX304" fmla="*/ 654559 w 2836707"/>
              <a:gd name="connsiteY304" fmla="*/ 319111 h 2833294"/>
              <a:gd name="connsiteX305" fmla="*/ 676062 w 2836707"/>
              <a:gd name="connsiteY305" fmla="*/ 307070 h 2833294"/>
              <a:gd name="connsiteX306" fmla="*/ 694985 w 2836707"/>
              <a:gd name="connsiteY306" fmla="*/ 291587 h 2833294"/>
              <a:gd name="connsiteX307" fmla="*/ 714768 w 2836707"/>
              <a:gd name="connsiteY307" fmla="*/ 274384 h 2833294"/>
              <a:gd name="connsiteX308" fmla="*/ 731971 w 2836707"/>
              <a:gd name="connsiteY308" fmla="*/ 254601 h 2833294"/>
              <a:gd name="connsiteX309" fmla="*/ 748313 w 2836707"/>
              <a:gd name="connsiteY309" fmla="*/ 233957 h 2833294"/>
              <a:gd name="connsiteX310" fmla="*/ 764655 w 2836707"/>
              <a:gd name="connsiteY310" fmla="*/ 212454 h 2833294"/>
              <a:gd name="connsiteX311" fmla="*/ 780998 w 2836707"/>
              <a:gd name="connsiteY311" fmla="*/ 190950 h 2833294"/>
              <a:gd name="connsiteX312" fmla="*/ 797340 w 2836707"/>
              <a:gd name="connsiteY312" fmla="*/ 170307 h 2833294"/>
              <a:gd name="connsiteX313" fmla="*/ 815403 w 2836707"/>
              <a:gd name="connsiteY313" fmla="*/ 150524 h 2833294"/>
              <a:gd name="connsiteX314" fmla="*/ 833465 w 2836707"/>
              <a:gd name="connsiteY314" fmla="*/ 133322 h 2833294"/>
              <a:gd name="connsiteX315" fmla="*/ 854109 w 2836707"/>
              <a:gd name="connsiteY315" fmla="*/ 118699 h 2833294"/>
              <a:gd name="connsiteX316" fmla="*/ 875612 w 2836707"/>
              <a:gd name="connsiteY316" fmla="*/ 107517 h 2833294"/>
              <a:gd name="connsiteX317" fmla="*/ 901416 w 2836707"/>
              <a:gd name="connsiteY317" fmla="*/ 99776 h 2833294"/>
              <a:gd name="connsiteX318" fmla="*/ 928081 w 2836707"/>
              <a:gd name="connsiteY318" fmla="*/ 96335 h 2833294"/>
              <a:gd name="connsiteX319" fmla="*/ 955604 w 2836707"/>
              <a:gd name="connsiteY319" fmla="*/ 95475 h 2833294"/>
              <a:gd name="connsiteX320" fmla="*/ 984848 w 2836707"/>
              <a:gd name="connsiteY320" fmla="*/ 98056 h 2833294"/>
              <a:gd name="connsiteX321" fmla="*/ 1014093 w 2836707"/>
              <a:gd name="connsiteY321" fmla="*/ 101497 h 2833294"/>
              <a:gd name="connsiteX322" fmla="*/ 1043338 w 2836707"/>
              <a:gd name="connsiteY322" fmla="*/ 105797 h 2833294"/>
              <a:gd name="connsiteX323" fmla="*/ 1072582 w 2836707"/>
              <a:gd name="connsiteY323" fmla="*/ 109238 h 2833294"/>
              <a:gd name="connsiteX324" fmla="*/ 1101826 w 2836707"/>
              <a:gd name="connsiteY324" fmla="*/ 110958 h 2833294"/>
              <a:gd name="connsiteX325" fmla="*/ 1130211 w 2836707"/>
              <a:gd name="connsiteY325" fmla="*/ 110958 h 2833294"/>
              <a:gd name="connsiteX326" fmla="*/ 1156875 w 2836707"/>
              <a:gd name="connsiteY326" fmla="*/ 107517 h 2833294"/>
              <a:gd name="connsiteX327" fmla="*/ 1183539 w 2836707"/>
              <a:gd name="connsiteY327" fmla="*/ 100636 h 2833294"/>
              <a:gd name="connsiteX328" fmla="*/ 1209343 w 2836707"/>
              <a:gd name="connsiteY328" fmla="*/ 90315 h 2833294"/>
              <a:gd name="connsiteX329" fmla="*/ 1235146 w 2836707"/>
              <a:gd name="connsiteY329" fmla="*/ 76552 h 2833294"/>
              <a:gd name="connsiteX330" fmla="*/ 1260950 w 2836707"/>
              <a:gd name="connsiteY330" fmla="*/ 62790 h 2833294"/>
              <a:gd name="connsiteX331" fmla="*/ 1286754 w 2836707"/>
              <a:gd name="connsiteY331" fmla="*/ 47308 h 2833294"/>
              <a:gd name="connsiteX332" fmla="*/ 1311698 w 2836707"/>
              <a:gd name="connsiteY332" fmla="*/ 32685 h 2833294"/>
              <a:gd name="connsiteX333" fmla="*/ 1338362 w 2836707"/>
              <a:gd name="connsiteY333" fmla="*/ 19783 h 2833294"/>
              <a:gd name="connsiteX334" fmla="*/ 1364166 w 2836707"/>
              <a:gd name="connsiteY334" fmla="*/ 9461 h 2833294"/>
              <a:gd name="connsiteX335" fmla="*/ 1390830 w 2836707"/>
              <a:gd name="connsiteY335" fmla="*/ 2580 h 28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2836707" h="2833294">
                <a:moveTo>
                  <a:pt x="1418354" y="0"/>
                </a:moveTo>
                <a:lnTo>
                  <a:pt x="1445877" y="2580"/>
                </a:lnTo>
                <a:lnTo>
                  <a:pt x="1472542" y="9461"/>
                </a:lnTo>
                <a:lnTo>
                  <a:pt x="1498346" y="19783"/>
                </a:lnTo>
                <a:lnTo>
                  <a:pt x="1525009" y="32685"/>
                </a:lnTo>
                <a:lnTo>
                  <a:pt x="1549954" y="47308"/>
                </a:lnTo>
                <a:lnTo>
                  <a:pt x="1575758" y="62790"/>
                </a:lnTo>
                <a:lnTo>
                  <a:pt x="1601561" y="76552"/>
                </a:lnTo>
                <a:lnTo>
                  <a:pt x="1627365" y="90315"/>
                </a:lnTo>
                <a:lnTo>
                  <a:pt x="1652309" y="100636"/>
                </a:lnTo>
                <a:lnTo>
                  <a:pt x="1679833" y="107517"/>
                </a:lnTo>
                <a:lnTo>
                  <a:pt x="1706497" y="110958"/>
                </a:lnTo>
                <a:lnTo>
                  <a:pt x="1734881" y="110958"/>
                </a:lnTo>
                <a:lnTo>
                  <a:pt x="1764126" y="109238"/>
                </a:lnTo>
                <a:lnTo>
                  <a:pt x="1793370" y="105797"/>
                </a:lnTo>
                <a:lnTo>
                  <a:pt x="1822615" y="101497"/>
                </a:lnTo>
                <a:lnTo>
                  <a:pt x="1851859" y="98056"/>
                </a:lnTo>
                <a:lnTo>
                  <a:pt x="1881104" y="95475"/>
                </a:lnTo>
                <a:lnTo>
                  <a:pt x="1908627" y="96335"/>
                </a:lnTo>
                <a:lnTo>
                  <a:pt x="1935291" y="99776"/>
                </a:lnTo>
                <a:lnTo>
                  <a:pt x="1961095" y="107517"/>
                </a:lnTo>
                <a:lnTo>
                  <a:pt x="1982599" y="118699"/>
                </a:lnTo>
                <a:lnTo>
                  <a:pt x="2003241" y="133322"/>
                </a:lnTo>
                <a:lnTo>
                  <a:pt x="2021304" y="150524"/>
                </a:lnTo>
                <a:lnTo>
                  <a:pt x="2039367" y="170307"/>
                </a:lnTo>
                <a:lnTo>
                  <a:pt x="2055710" y="190950"/>
                </a:lnTo>
                <a:lnTo>
                  <a:pt x="2072052" y="212454"/>
                </a:lnTo>
                <a:lnTo>
                  <a:pt x="2088394" y="233957"/>
                </a:lnTo>
                <a:lnTo>
                  <a:pt x="2104736" y="254601"/>
                </a:lnTo>
                <a:lnTo>
                  <a:pt x="2121940" y="274384"/>
                </a:lnTo>
                <a:lnTo>
                  <a:pt x="2141723" y="291587"/>
                </a:lnTo>
                <a:lnTo>
                  <a:pt x="2160646" y="307070"/>
                </a:lnTo>
                <a:lnTo>
                  <a:pt x="2182149" y="319111"/>
                </a:lnTo>
                <a:lnTo>
                  <a:pt x="2205372" y="329433"/>
                </a:lnTo>
                <a:lnTo>
                  <a:pt x="2230316" y="338034"/>
                </a:lnTo>
                <a:lnTo>
                  <a:pt x="2256119" y="345775"/>
                </a:lnTo>
                <a:lnTo>
                  <a:pt x="2281923" y="352656"/>
                </a:lnTo>
                <a:lnTo>
                  <a:pt x="2308587" y="359538"/>
                </a:lnTo>
                <a:lnTo>
                  <a:pt x="2333531" y="367279"/>
                </a:lnTo>
                <a:lnTo>
                  <a:pt x="2358474" y="375880"/>
                </a:lnTo>
                <a:lnTo>
                  <a:pt x="2381698" y="386202"/>
                </a:lnTo>
                <a:lnTo>
                  <a:pt x="2402342" y="399104"/>
                </a:lnTo>
                <a:lnTo>
                  <a:pt x="2421265" y="414587"/>
                </a:lnTo>
                <a:lnTo>
                  <a:pt x="2436746" y="433510"/>
                </a:lnTo>
                <a:lnTo>
                  <a:pt x="2449649" y="454153"/>
                </a:lnTo>
                <a:lnTo>
                  <a:pt x="2459970" y="477376"/>
                </a:lnTo>
                <a:lnTo>
                  <a:pt x="2468571" y="502321"/>
                </a:lnTo>
                <a:lnTo>
                  <a:pt x="2476312" y="527264"/>
                </a:lnTo>
                <a:lnTo>
                  <a:pt x="2483194" y="553929"/>
                </a:lnTo>
                <a:lnTo>
                  <a:pt x="2490075" y="579732"/>
                </a:lnTo>
                <a:lnTo>
                  <a:pt x="2497816" y="605537"/>
                </a:lnTo>
                <a:lnTo>
                  <a:pt x="2506417" y="630482"/>
                </a:lnTo>
                <a:lnTo>
                  <a:pt x="2516738" y="653705"/>
                </a:lnTo>
                <a:lnTo>
                  <a:pt x="2528781" y="675208"/>
                </a:lnTo>
                <a:lnTo>
                  <a:pt x="2544263" y="694132"/>
                </a:lnTo>
                <a:lnTo>
                  <a:pt x="2561465" y="713915"/>
                </a:lnTo>
                <a:lnTo>
                  <a:pt x="2581248" y="731117"/>
                </a:lnTo>
                <a:lnTo>
                  <a:pt x="2601892" y="747460"/>
                </a:lnTo>
                <a:lnTo>
                  <a:pt x="2624255" y="763802"/>
                </a:lnTo>
                <a:lnTo>
                  <a:pt x="2645758" y="780145"/>
                </a:lnTo>
                <a:lnTo>
                  <a:pt x="2666401" y="796488"/>
                </a:lnTo>
                <a:lnTo>
                  <a:pt x="2686183" y="814551"/>
                </a:lnTo>
                <a:lnTo>
                  <a:pt x="2703387" y="832614"/>
                </a:lnTo>
                <a:lnTo>
                  <a:pt x="2718009" y="853257"/>
                </a:lnTo>
                <a:lnTo>
                  <a:pt x="2729191" y="874760"/>
                </a:lnTo>
                <a:lnTo>
                  <a:pt x="2736932" y="900565"/>
                </a:lnTo>
                <a:lnTo>
                  <a:pt x="2740372" y="927229"/>
                </a:lnTo>
                <a:lnTo>
                  <a:pt x="2741233" y="954754"/>
                </a:lnTo>
                <a:lnTo>
                  <a:pt x="2738652" y="983998"/>
                </a:lnTo>
                <a:lnTo>
                  <a:pt x="2735211" y="1013242"/>
                </a:lnTo>
                <a:lnTo>
                  <a:pt x="2730911" y="1042487"/>
                </a:lnTo>
                <a:lnTo>
                  <a:pt x="2727470" y="1071732"/>
                </a:lnTo>
                <a:lnTo>
                  <a:pt x="2725751" y="1100977"/>
                </a:lnTo>
                <a:lnTo>
                  <a:pt x="2725751" y="1129361"/>
                </a:lnTo>
                <a:lnTo>
                  <a:pt x="2729191" y="1156025"/>
                </a:lnTo>
                <a:lnTo>
                  <a:pt x="2736071" y="1182689"/>
                </a:lnTo>
                <a:lnTo>
                  <a:pt x="2746393" y="1207634"/>
                </a:lnTo>
                <a:lnTo>
                  <a:pt x="2760156" y="1233438"/>
                </a:lnTo>
                <a:lnTo>
                  <a:pt x="2773917" y="1259242"/>
                </a:lnTo>
                <a:lnTo>
                  <a:pt x="2789400" y="1285046"/>
                </a:lnTo>
                <a:lnTo>
                  <a:pt x="2804021" y="1309991"/>
                </a:lnTo>
                <a:lnTo>
                  <a:pt x="2816924" y="1336654"/>
                </a:lnTo>
                <a:lnTo>
                  <a:pt x="2827245" y="1362459"/>
                </a:lnTo>
                <a:lnTo>
                  <a:pt x="2834126" y="1389123"/>
                </a:lnTo>
                <a:lnTo>
                  <a:pt x="2836707" y="1416647"/>
                </a:lnTo>
                <a:lnTo>
                  <a:pt x="2834126" y="1444171"/>
                </a:lnTo>
                <a:lnTo>
                  <a:pt x="2827245" y="1470836"/>
                </a:lnTo>
                <a:lnTo>
                  <a:pt x="2816924" y="1496640"/>
                </a:lnTo>
                <a:lnTo>
                  <a:pt x="2804021" y="1523304"/>
                </a:lnTo>
                <a:lnTo>
                  <a:pt x="2789400" y="1548248"/>
                </a:lnTo>
                <a:lnTo>
                  <a:pt x="2773917" y="1574053"/>
                </a:lnTo>
                <a:lnTo>
                  <a:pt x="2760156" y="1599857"/>
                </a:lnTo>
                <a:lnTo>
                  <a:pt x="2746393" y="1625660"/>
                </a:lnTo>
                <a:lnTo>
                  <a:pt x="2736071" y="1650605"/>
                </a:lnTo>
                <a:lnTo>
                  <a:pt x="2729191" y="1677269"/>
                </a:lnTo>
                <a:lnTo>
                  <a:pt x="2725751" y="1703933"/>
                </a:lnTo>
                <a:lnTo>
                  <a:pt x="2725751" y="1732318"/>
                </a:lnTo>
                <a:lnTo>
                  <a:pt x="2727470" y="1761563"/>
                </a:lnTo>
                <a:lnTo>
                  <a:pt x="2730911" y="1790807"/>
                </a:lnTo>
                <a:lnTo>
                  <a:pt x="2735211" y="1820052"/>
                </a:lnTo>
                <a:lnTo>
                  <a:pt x="2738652" y="1849297"/>
                </a:lnTo>
                <a:lnTo>
                  <a:pt x="2741233" y="1878541"/>
                </a:lnTo>
                <a:lnTo>
                  <a:pt x="2740372" y="1906066"/>
                </a:lnTo>
                <a:lnTo>
                  <a:pt x="2736932" y="1932731"/>
                </a:lnTo>
                <a:lnTo>
                  <a:pt x="2729191" y="1958534"/>
                </a:lnTo>
                <a:lnTo>
                  <a:pt x="2718009" y="1980037"/>
                </a:lnTo>
                <a:lnTo>
                  <a:pt x="2703387" y="2000681"/>
                </a:lnTo>
                <a:lnTo>
                  <a:pt x="2686183" y="2018744"/>
                </a:lnTo>
                <a:lnTo>
                  <a:pt x="2666401" y="2036806"/>
                </a:lnTo>
                <a:lnTo>
                  <a:pt x="2645758" y="2053150"/>
                </a:lnTo>
                <a:lnTo>
                  <a:pt x="2624255" y="2069492"/>
                </a:lnTo>
                <a:lnTo>
                  <a:pt x="2601892" y="2085835"/>
                </a:lnTo>
                <a:lnTo>
                  <a:pt x="2581248" y="2102177"/>
                </a:lnTo>
                <a:lnTo>
                  <a:pt x="2561465" y="2119379"/>
                </a:lnTo>
                <a:lnTo>
                  <a:pt x="2544263" y="2139163"/>
                </a:lnTo>
                <a:lnTo>
                  <a:pt x="2528781" y="2158086"/>
                </a:lnTo>
                <a:lnTo>
                  <a:pt x="2516738" y="2179589"/>
                </a:lnTo>
                <a:lnTo>
                  <a:pt x="2506417" y="2202813"/>
                </a:lnTo>
                <a:lnTo>
                  <a:pt x="2497816" y="2227757"/>
                </a:lnTo>
                <a:lnTo>
                  <a:pt x="2490075" y="2253562"/>
                </a:lnTo>
                <a:lnTo>
                  <a:pt x="2483194" y="2279366"/>
                </a:lnTo>
                <a:lnTo>
                  <a:pt x="2476312" y="2306030"/>
                </a:lnTo>
                <a:lnTo>
                  <a:pt x="2468571" y="2330974"/>
                </a:lnTo>
                <a:lnTo>
                  <a:pt x="2459970" y="2355917"/>
                </a:lnTo>
                <a:lnTo>
                  <a:pt x="2449649" y="2379141"/>
                </a:lnTo>
                <a:lnTo>
                  <a:pt x="2436746" y="2399785"/>
                </a:lnTo>
                <a:lnTo>
                  <a:pt x="2421265" y="2418708"/>
                </a:lnTo>
                <a:lnTo>
                  <a:pt x="2402342" y="2434190"/>
                </a:lnTo>
                <a:lnTo>
                  <a:pt x="2381698" y="2447092"/>
                </a:lnTo>
                <a:lnTo>
                  <a:pt x="2358474" y="2457414"/>
                </a:lnTo>
                <a:lnTo>
                  <a:pt x="2333531" y="2466015"/>
                </a:lnTo>
                <a:lnTo>
                  <a:pt x="2308587" y="2473756"/>
                </a:lnTo>
                <a:lnTo>
                  <a:pt x="2281923" y="2480638"/>
                </a:lnTo>
                <a:lnTo>
                  <a:pt x="2256119" y="2487519"/>
                </a:lnTo>
                <a:lnTo>
                  <a:pt x="2230316" y="2495260"/>
                </a:lnTo>
                <a:lnTo>
                  <a:pt x="2205372" y="2503862"/>
                </a:lnTo>
                <a:lnTo>
                  <a:pt x="2182149" y="2514184"/>
                </a:lnTo>
                <a:lnTo>
                  <a:pt x="2160646" y="2526225"/>
                </a:lnTo>
                <a:lnTo>
                  <a:pt x="2141723" y="2541707"/>
                </a:lnTo>
                <a:lnTo>
                  <a:pt x="2121940" y="2558911"/>
                </a:lnTo>
                <a:lnTo>
                  <a:pt x="2104736" y="2578694"/>
                </a:lnTo>
                <a:lnTo>
                  <a:pt x="2088394" y="2599337"/>
                </a:lnTo>
                <a:lnTo>
                  <a:pt x="2072052" y="2620840"/>
                </a:lnTo>
                <a:lnTo>
                  <a:pt x="2055710" y="2642344"/>
                </a:lnTo>
                <a:lnTo>
                  <a:pt x="2039367" y="2662987"/>
                </a:lnTo>
                <a:lnTo>
                  <a:pt x="2021304" y="2682770"/>
                </a:lnTo>
                <a:lnTo>
                  <a:pt x="2003241" y="2699973"/>
                </a:lnTo>
                <a:lnTo>
                  <a:pt x="1982599" y="2714595"/>
                </a:lnTo>
                <a:lnTo>
                  <a:pt x="1961095" y="2725777"/>
                </a:lnTo>
                <a:lnTo>
                  <a:pt x="1935291" y="2733518"/>
                </a:lnTo>
                <a:lnTo>
                  <a:pt x="1908627" y="2736959"/>
                </a:lnTo>
                <a:lnTo>
                  <a:pt x="1881104" y="2737819"/>
                </a:lnTo>
                <a:lnTo>
                  <a:pt x="1851859" y="2735238"/>
                </a:lnTo>
                <a:lnTo>
                  <a:pt x="1822615" y="2731799"/>
                </a:lnTo>
                <a:lnTo>
                  <a:pt x="1793370" y="2727497"/>
                </a:lnTo>
                <a:lnTo>
                  <a:pt x="1764126" y="2724057"/>
                </a:lnTo>
                <a:lnTo>
                  <a:pt x="1734881" y="2722336"/>
                </a:lnTo>
                <a:lnTo>
                  <a:pt x="1706497" y="2722336"/>
                </a:lnTo>
                <a:lnTo>
                  <a:pt x="1679833" y="2725777"/>
                </a:lnTo>
                <a:lnTo>
                  <a:pt x="1652309" y="2732658"/>
                </a:lnTo>
                <a:lnTo>
                  <a:pt x="1627365" y="2742980"/>
                </a:lnTo>
                <a:lnTo>
                  <a:pt x="1601561" y="2756742"/>
                </a:lnTo>
                <a:lnTo>
                  <a:pt x="1575758" y="2770505"/>
                </a:lnTo>
                <a:lnTo>
                  <a:pt x="1549954" y="2785987"/>
                </a:lnTo>
                <a:lnTo>
                  <a:pt x="1525009" y="2800609"/>
                </a:lnTo>
                <a:lnTo>
                  <a:pt x="1498346" y="2813511"/>
                </a:lnTo>
                <a:lnTo>
                  <a:pt x="1472542" y="2823833"/>
                </a:lnTo>
                <a:lnTo>
                  <a:pt x="1445877" y="2830714"/>
                </a:lnTo>
                <a:lnTo>
                  <a:pt x="1418354" y="2833294"/>
                </a:lnTo>
                <a:lnTo>
                  <a:pt x="1390830" y="2830714"/>
                </a:lnTo>
                <a:lnTo>
                  <a:pt x="1364166" y="2823833"/>
                </a:lnTo>
                <a:lnTo>
                  <a:pt x="1338362" y="2813511"/>
                </a:lnTo>
                <a:lnTo>
                  <a:pt x="1311698" y="2800609"/>
                </a:lnTo>
                <a:lnTo>
                  <a:pt x="1286754" y="2785987"/>
                </a:lnTo>
                <a:lnTo>
                  <a:pt x="1260950" y="2770505"/>
                </a:lnTo>
                <a:lnTo>
                  <a:pt x="1235146" y="2756742"/>
                </a:lnTo>
                <a:lnTo>
                  <a:pt x="1209343" y="2742980"/>
                </a:lnTo>
                <a:lnTo>
                  <a:pt x="1183539" y="2732658"/>
                </a:lnTo>
                <a:lnTo>
                  <a:pt x="1156875" y="2725777"/>
                </a:lnTo>
                <a:lnTo>
                  <a:pt x="1130211" y="2722336"/>
                </a:lnTo>
                <a:lnTo>
                  <a:pt x="1101826" y="2722336"/>
                </a:lnTo>
                <a:lnTo>
                  <a:pt x="1072582" y="2724057"/>
                </a:lnTo>
                <a:lnTo>
                  <a:pt x="1043338" y="2727497"/>
                </a:lnTo>
                <a:lnTo>
                  <a:pt x="1014093" y="2731799"/>
                </a:lnTo>
                <a:lnTo>
                  <a:pt x="984848" y="2735238"/>
                </a:lnTo>
                <a:lnTo>
                  <a:pt x="955604" y="2737819"/>
                </a:lnTo>
                <a:lnTo>
                  <a:pt x="928081" y="2736959"/>
                </a:lnTo>
                <a:lnTo>
                  <a:pt x="901416" y="2733518"/>
                </a:lnTo>
                <a:lnTo>
                  <a:pt x="875612" y="2725777"/>
                </a:lnTo>
                <a:lnTo>
                  <a:pt x="854109" y="2714595"/>
                </a:lnTo>
                <a:lnTo>
                  <a:pt x="833465" y="2699973"/>
                </a:lnTo>
                <a:lnTo>
                  <a:pt x="815403" y="2682770"/>
                </a:lnTo>
                <a:lnTo>
                  <a:pt x="797340" y="2662987"/>
                </a:lnTo>
                <a:lnTo>
                  <a:pt x="780998" y="2642344"/>
                </a:lnTo>
                <a:lnTo>
                  <a:pt x="764655" y="2620840"/>
                </a:lnTo>
                <a:lnTo>
                  <a:pt x="748313" y="2599337"/>
                </a:lnTo>
                <a:lnTo>
                  <a:pt x="731971" y="2578694"/>
                </a:lnTo>
                <a:lnTo>
                  <a:pt x="714768" y="2558911"/>
                </a:lnTo>
                <a:lnTo>
                  <a:pt x="694985" y="2541707"/>
                </a:lnTo>
                <a:lnTo>
                  <a:pt x="676062" y="2526225"/>
                </a:lnTo>
                <a:lnTo>
                  <a:pt x="654559" y="2514184"/>
                </a:lnTo>
                <a:lnTo>
                  <a:pt x="631335" y="2503862"/>
                </a:lnTo>
                <a:lnTo>
                  <a:pt x="606392" y="2495260"/>
                </a:lnTo>
                <a:lnTo>
                  <a:pt x="580587" y="2487519"/>
                </a:lnTo>
                <a:lnTo>
                  <a:pt x="554784" y="2480638"/>
                </a:lnTo>
                <a:lnTo>
                  <a:pt x="528120" y="2473756"/>
                </a:lnTo>
                <a:lnTo>
                  <a:pt x="503176" y="2466015"/>
                </a:lnTo>
                <a:lnTo>
                  <a:pt x="478232" y="2457414"/>
                </a:lnTo>
                <a:lnTo>
                  <a:pt x="455009" y="2447092"/>
                </a:lnTo>
                <a:lnTo>
                  <a:pt x="434366" y="2434190"/>
                </a:lnTo>
                <a:lnTo>
                  <a:pt x="415442" y="2418708"/>
                </a:lnTo>
                <a:lnTo>
                  <a:pt x="399961" y="2399785"/>
                </a:lnTo>
                <a:lnTo>
                  <a:pt x="387059" y="2379141"/>
                </a:lnTo>
                <a:lnTo>
                  <a:pt x="376737" y="2355917"/>
                </a:lnTo>
                <a:lnTo>
                  <a:pt x="368136" y="2330974"/>
                </a:lnTo>
                <a:lnTo>
                  <a:pt x="360395" y="2306030"/>
                </a:lnTo>
                <a:lnTo>
                  <a:pt x="353514" y="2279366"/>
                </a:lnTo>
                <a:lnTo>
                  <a:pt x="346633" y="2253562"/>
                </a:lnTo>
                <a:lnTo>
                  <a:pt x="338891" y="2227757"/>
                </a:lnTo>
                <a:lnTo>
                  <a:pt x="330290" y="2202813"/>
                </a:lnTo>
                <a:lnTo>
                  <a:pt x="319968" y="2179589"/>
                </a:lnTo>
                <a:lnTo>
                  <a:pt x="307927" y="2158086"/>
                </a:lnTo>
                <a:lnTo>
                  <a:pt x="292445" y="2139163"/>
                </a:lnTo>
                <a:lnTo>
                  <a:pt x="275242" y="2119379"/>
                </a:lnTo>
                <a:lnTo>
                  <a:pt x="255459" y="2102177"/>
                </a:lnTo>
                <a:lnTo>
                  <a:pt x="233955" y="2085835"/>
                </a:lnTo>
                <a:lnTo>
                  <a:pt x="212452" y="2069492"/>
                </a:lnTo>
                <a:lnTo>
                  <a:pt x="190950" y="2053150"/>
                </a:lnTo>
                <a:lnTo>
                  <a:pt x="170306" y="2036806"/>
                </a:lnTo>
                <a:lnTo>
                  <a:pt x="150523" y="2018744"/>
                </a:lnTo>
                <a:lnTo>
                  <a:pt x="133321" y="2000681"/>
                </a:lnTo>
                <a:lnTo>
                  <a:pt x="118699" y="1980037"/>
                </a:lnTo>
                <a:lnTo>
                  <a:pt x="107517" y="1958534"/>
                </a:lnTo>
                <a:lnTo>
                  <a:pt x="99776" y="1932731"/>
                </a:lnTo>
                <a:lnTo>
                  <a:pt x="96335" y="1906066"/>
                </a:lnTo>
                <a:lnTo>
                  <a:pt x="95474" y="1878541"/>
                </a:lnTo>
                <a:lnTo>
                  <a:pt x="98055" y="1849297"/>
                </a:lnTo>
                <a:lnTo>
                  <a:pt x="101496" y="1820052"/>
                </a:lnTo>
                <a:lnTo>
                  <a:pt x="105796" y="1790807"/>
                </a:lnTo>
                <a:lnTo>
                  <a:pt x="109237" y="1761563"/>
                </a:lnTo>
                <a:lnTo>
                  <a:pt x="110958" y="1732318"/>
                </a:lnTo>
                <a:lnTo>
                  <a:pt x="110958" y="1703933"/>
                </a:lnTo>
                <a:lnTo>
                  <a:pt x="107517" y="1677269"/>
                </a:lnTo>
                <a:lnTo>
                  <a:pt x="100636" y="1650605"/>
                </a:lnTo>
                <a:lnTo>
                  <a:pt x="90314" y="1625660"/>
                </a:lnTo>
                <a:lnTo>
                  <a:pt x="77412" y="1599857"/>
                </a:lnTo>
                <a:lnTo>
                  <a:pt x="62790" y="1574053"/>
                </a:lnTo>
                <a:lnTo>
                  <a:pt x="47308" y="1548248"/>
                </a:lnTo>
                <a:lnTo>
                  <a:pt x="32686" y="1523304"/>
                </a:lnTo>
                <a:lnTo>
                  <a:pt x="19783" y="1496640"/>
                </a:lnTo>
                <a:lnTo>
                  <a:pt x="9462" y="1470836"/>
                </a:lnTo>
                <a:lnTo>
                  <a:pt x="2581" y="1444171"/>
                </a:lnTo>
                <a:lnTo>
                  <a:pt x="0" y="1416647"/>
                </a:lnTo>
                <a:lnTo>
                  <a:pt x="2581" y="1389123"/>
                </a:lnTo>
                <a:lnTo>
                  <a:pt x="9462" y="1362459"/>
                </a:lnTo>
                <a:lnTo>
                  <a:pt x="19783" y="1336654"/>
                </a:lnTo>
                <a:lnTo>
                  <a:pt x="32686" y="1309991"/>
                </a:lnTo>
                <a:lnTo>
                  <a:pt x="47308" y="1285046"/>
                </a:lnTo>
                <a:lnTo>
                  <a:pt x="62790" y="1259242"/>
                </a:lnTo>
                <a:lnTo>
                  <a:pt x="77412" y="1233438"/>
                </a:lnTo>
                <a:lnTo>
                  <a:pt x="90314" y="1207634"/>
                </a:lnTo>
                <a:lnTo>
                  <a:pt x="100636" y="1182689"/>
                </a:lnTo>
                <a:lnTo>
                  <a:pt x="107517" y="1156025"/>
                </a:lnTo>
                <a:lnTo>
                  <a:pt x="110958" y="1129361"/>
                </a:lnTo>
                <a:lnTo>
                  <a:pt x="110958" y="1100977"/>
                </a:lnTo>
                <a:lnTo>
                  <a:pt x="109237" y="1071732"/>
                </a:lnTo>
                <a:lnTo>
                  <a:pt x="105796" y="1042487"/>
                </a:lnTo>
                <a:lnTo>
                  <a:pt x="101496" y="1013242"/>
                </a:lnTo>
                <a:lnTo>
                  <a:pt x="98055" y="983998"/>
                </a:lnTo>
                <a:lnTo>
                  <a:pt x="95474" y="954754"/>
                </a:lnTo>
                <a:lnTo>
                  <a:pt x="96335" y="927229"/>
                </a:lnTo>
                <a:lnTo>
                  <a:pt x="99776" y="900565"/>
                </a:lnTo>
                <a:lnTo>
                  <a:pt x="107517" y="874760"/>
                </a:lnTo>
                <a:lnTo>
                  <a:pt x="118699" y="853257"/>
                </a:lnTo>
                <a:lnTo>
                  <a:pt x="133321" y="832614"/>
                </a:lnTo>
                <a:lnTo>
                  <a:pt x="150523" y="814551"/>
                </a:lnTo>
                <a:lnTo>
                  <a:pt x="170306" y="796488"/>
                </a:lnTo>
                <a:lnTo>
                  <a:pt x="190950" y="780145"/>
                </a:lnTo>
                <a:lnTo>
                  <a:pt x="212452" y="763802"/>
                </a:lnTo>
                <a:lnTo>
                  <a:pt x="233955" y="747460"/>
                </a:lnTo>
                <a:lnTo>
                  <a:pt x="255459" y="731117"/>
                </a:lnTo>
                <a:lnTo>
                  <a:pt x="275242" y="713915"/>
                </a:lnTo>
                <a:lnTo>
                  <a:pt x="292445" y="694132"/>
                </a:lnTo>
                <a:lnTo>
                  <a:pt x="307927" y="675208"/>
                </a:lnTo>
                <a:lnTo>
                  <a:pt x="319968" y="653705"/>
                </a:lnTo>
                <a:lnTo>
                  <a:pt x="330290" y="630482"/>
                </a:lnTo>
                <a:lnTo>
                  <a:pt x="338891" y="605537"/>
                </a:lnTo>
                <a:lnTo>
                  <a:pt x="346633" y="579732"/>
                </a:lnTo>
                <a:lnTo>
                  <a:pt x="353514" y="553929"/>
                </a:lnTo>
                <a:lnTo>
                  <a:pt x="360395" y="527264"/>
                </a:lnTo>
                <a:lnTo>
                  <a:pt x="368136" y="502321"/>
                </a:lnTo>
                <a:lnTo>
                  <a:pt x="376737" y="477376"/>
                </a:lnTo>
                <a:lnTo>
                  <a:pt x="387059" y="454153"/>
                </a:lnTo>
                <a:lnTo>
                  <a:pt x="399961" y="433510"/>
                </a:lnTo>
                <a:lnTo>
                  <a:pt x="415442" y="414587"/>
                </a:lnTo>
                <a:lnTo>
                  <a:pt x="434366" y="399104"/>
                </a:lnTo>
                <a:lnTo>
                  <a:pt x="455009" y="386202"/>
                </a:lnTo>
                <a:lnTo>
                  <a:pt x="478232" y="375880"/>
                </a:lnTo>
                <a:lnTo>
                  <a:pt x="503176" y="367279"/>
                </a:lnTo>
                <a:lnTo>
                  <a:pt x="528120" y="359538"/>
                </a:lnTo>
                <a:lnTo>
                  <a:pt x="554784" y="352656"/>
                </a:lnTo>
                <a:lnTo>
                  <a:pt x="580587" y="345775"/>
                </a:lnTo>
                <a:lnTo>
                  <a:pt x="606392" y="338034"/>
                </a:lnTo>
                <a:lnTo>
                  <a:pt x="631335" y="329433"/>
                </a:lnTo>
                <a:lnTo>
                  <a:pt x="654559" y="319111"/>
                </a:lnTo>
                <a:lnTo>
                  <a:pt x="676062" y="307070"/>
                </a:lnTo>
                <a:lnTo>
                  <a:pt x="694985" y="291587"/>
                </a:lnTo>
                <a:lnTo>
                  <a:pt x="714768" y="274384"/>
                </a:lnTo>
                <a:lnTo>
                  <a:pt x="731971" y="254601"/>
                </a:lnTo>
                <a:lnTo>
                  <a:pt x="748313" y="233957"/>
                </a:lnTo>
                <a:lnTo>
                  <a:pt x="764655" y="212454"/>
                </a:lnTo>
                <a:lnTo>
                  <a:pt x="780998" y="190950"/>
                </a:lnTo>
                <a:lnTo>
                  <a:pt x="797340" y="170307"/>
                </a:lnTo>
                <a:lnTo>
                  <a:pt x="815403" y="150524"/>
                </a:lnTo>
                <a:lnTo>
                  <a:pt x="833465" y="133322"/>
                </a:lnTo>
                <a:lnTo>
                  <a:pt x="854109" y="118699"/>
                </a:lnTo>
                <a:lnTo>
                  <a:pt x="875612" y="107517"/>
                </a:lnTo>
                <a:lnTo>
                  <a:pt x="901416" y="99776"/>
                </a:lnTo>
                <a:lnTo>
                  <a:pt x="928081" y="96335"/>
                </a:lnTo>
                <a:lnTo>
                  <a:pt x="955604" y="95475"/>
                </a:lnTo>
                <a:lnTo>
                  <a:pt x="984848" y="98056"/>
                </a:lnTo>
                <a:lnTo>
                  <a:pt x="1014093" y="101497"/>
                </a:lnTo>
                <a:lnTo>
                  <a:pt x="1043338" y="105797"/>
                </a:lnTo>
                <a:lnTo>
                  <a:pt x="1072582" y="109238"/>
                </a:lnTo>
                <a:lnTo>
                  <a:pt x="1101826" y="110958"/>
                </a:lnTo>
                <a:lnTo>
                  <a:pt x="1130211" y="110958"/>
                </a:lnTo>
                <a:lnTo>
                  <a:pt x="1156875" y="107517"/>
                </a:lnTo>
                <a:lnTo>
                  <a:pt x="1183539" y="100636"/>
                </a:lnTo>
                <a:lnTo>
                  <a:pt x="1209343" y="90315"/>
                </a:lnTo>
                <a:lnTo>
                  <a:pt x="1235146" y="76552"/>
                </a:lnTo>
                <a:lnTo>
                  <a:pt x="1260950" y="62790"/>
                </a:lnTo>
                <a:lnTo>
                  <a:pt x="1286754" y="47308"/>
                </a:lnTo>
                <a:lnTo>
                  <a:pt x="1311698" y="32685"/>
                </a:lnTo>
                <a:lnTo>
                  <a:pt x="1338362" y="19783"/>
                </a:lnTo>
                <a:lnTo>
                  <a:pt x="1364166" y="9461"/>
                </a:lnTo>
                <a:lnTo>
                  <a:pt x="1390830" y="25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 descr="Afbeelding met binnen, tafel, zitten, voedsel&#10;&#10;Automatisch gegenereerde beschrijving">
            <a:extLst>
              <a:ext uri="{FF2B5EF4-FFF2-40B4-BE49-F238E27FC236}">
                <a16:creationId xmlns:a16="http://schemas.microsoft.com/office/drawing/2014/main" id="{C6B495CA-2335-46F9-94EC-AC341A3A0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56807"/>
            <a:ext cx="2422864" cy="1383468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D3DD866-9865-42E4-989A-17A2755F2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8598" y="3909952"/>
            <a:ext cx="3313402" cy="2948047"/>
          </a:xfrm>
          <a:custGeom>
            <a:avLst/>
            <a:gdLst>
              <a:gd name="connsiteX0" fmla="*/ 1934947 w 3313402"/>
              <a:gd name="connsiteY0" fmla="*/ 0 h 2948047"/>
              <a:gd name="connsiteX1" fmla="*/ 1972495 w 3313402"/>
              <a:gd name="connsiteY1" fmla="*/ 3519 h 2948047"/>
              <a:gd name="connsiteX2" fmla="*/ 2008871 w 3313402"/>
              <a:gd name="connsiteY2" fmla="*/ 12907 h 2948047"/>
              <a:gd name="connsiteX3" fmla="*/ 2044074 w 3313402"/>
              <a:gd name="connsiteY3" fmla="*/ 26988 h 2948047"/>
              <a:gd name="connsiteX4" fmla="*/ 2080448 w 3313402"/>
              <a:gd name="connsiteY4" fmla="*/ 44589 h 2948047"/>
              <a:gd name="connsiteX5" fmla="*/ 2114478 w 3313402"/>
              <a:gd name="connsiteY5" fmla="*/ 64537 h 2948047"/>
              <a:gd name="connsiteX6" fmla="*/ 2149681 w 3313402"/>
              <a:gd name="connsiteY6" fmla="*/ 85659 h 2948047"/>
              <a:gd name="connsiteX7" fmla="*/ 2184882 w 3313402"/>
              <a:gd name="connsiteY7" fmla="*/ 104433 h 2948047"/>
              <a:gd name="connsiteX8" fmla="*/ 2220084 w 3313402"/>
              <a:gd name="connsiteY8" fmla="*/ 123208 h 2948047"/>
              <a:gd name="connsiteX9" fmla="*/ 2254113 w 3313402"/>
              <a:gd name="connsiteY9" fmla="*/ 137288 h 2948047"/>
              <a:gd name="connsiteX10" fmla="*/ 2291662 w 3313402"/>
              <a:gd name="connsiteY10" fmla="*/ 146675 h 2948047"/>
              <a:gd name="connsiteX11" fmla="*/ 2328037 w 3313402"/>
              <a:gd name="connsiteY11" fmla="*/ 151369 h 2948047"/>
              <a:gd name="connsiteX12" fmla="*/ 2366759 w 3313402"/>
              <a:gd name="connsiteY12" fmla="*/ 151369 h 2948047"/>
              <a:gd name="connsiteX13" fmla="*/ 2406656 w 3313402"/>
              <a:gd name="connsiteY13" fmla="*/ 149023 h 2948047"/>
              <a:gd name="connsiteX14" fmla="*/ 2446551 w 3313402"/>
              <a:gd name="connsiteY14" fmla="*/ 144329 h 2948047"/>
              <a:gd name="connsiteX15" fmla="*/ 2486448 w 3313402"/>
              <a:gd name="connsiteY15" fmla="*/ 138462 h 2948047"/>
              <a:gd name="connsiteX16" fmla="*/ 2526343 w 3313402"/>
              <a:gd name="connsiteY16" fmla="*/ 133769 h 2948047"/>
              <a:gd name="connsiteX17" fmla="*/ 2566239 w 3313402"/>
              <a:gd name="connsiteY17" fmla="*/ 130247 h 2948047"/>
              <a:gd name="connsiteX18" fmla="*/ 2603787 w 3313402"/>
              <a:gd name="connsiteY18" fmla="*/ 131421 h 2948047"/>
              <a:gd name="connsiteX19" fmla="*/ 2640163 w 3313402"/>
              <a:gd name="connsiteY19" fmla="*/ 136115 h 2948047"/>
              <a:gd name="connsiteX20" fmla="*/ 2675366 w 3313402"/>
              <a:gd name="connsiteY20" fmla="*/ 146675 h 2948047"/>
              <a:gd name="connsiteX21" fmla="*/ 2704702 w 3313402"/>
              <a:gd name="connsiteY21" fmla="*/ 161930 h 2948047"/>
              <a:gd name="connsiteX22" fmla="*/ 2732862 w 3313402"/>
              <a:gd name="connsiteY22" fmla="*/ 181878 h 2948047"/>
              <a:gd name="connsiteX23" fmla="*/ 2757504 w 3313402"/>
              <a:gd name="connsiteY23" fmla="*/ 205346 h 2948047"/>
              <a:gd name="connsiteX24" fmla="*/ 2782146 w 3313402"/>
              <a:gd name="connsiteY24" fmla="*/ 232334 h 2948047"/>
              <a:gd name="connsiteX25" fmla="*/ 2804440 w 3313402"/>
              <a:gd name="connsiteY25" fmla="*/ 260495 h 2948047"/>
              <a:gd name="connsiteX26" fmla="*/ 2826735 w 3313402"/>
              <a:gd name="connsiteY26" fmla="*/ 289831 h 2948047"/>
              <a:gd name="connsiteX27" fmla="*/ 2849030 w 3313402"/>
              <a:gd name="connsiteY27" fmla="*/ 319166 h 2948047"/>
              <a:gd name="connsiteX28" fmla="*/ 2871324 w 3313402"/>
              <a:gd name="connsiteY28" fmla="*/ 347327 h 2948047"/>
              <a:gd name="connsiteX29" fmla="*/ 2894793 w 3313402"/>
              <a:gd name="connsiteY29" fmla="*/ 374315 h 2948047"/>
              <a:gd name="connsiteX30" fmla="*/ 2921781 w 3313402"/>
              <a:gd name="connsiteY30" fmla="*/ 397785 h 2948047"/>
              <a:gd name="connsiteX31" fmla="*/ 2947597 w 3313402"/>
              <a:gd name="connsiteY31" fmla="*/ 418906 h 2948047"/>
              <a:gd name="connsiteX32" fmla="*/ 2976931 w 3313402"/>
              <a:gd name="connsiteY32" fmla="*/ 435332 h 2948047"/>
              <a:gd name="connsiteX33" fmla="*/ 3008614 w 3313402"/>
              <a:gd name="connsiteY33" fmla="*/ 449413 h 2948047"/>
              <a:gd name="connsiteX34" fmla="*/ 3042641 w 3313402"/>
              <a:gd name="connsiteY34" fmla="*/ 461147 h 2948047"/>
              <a:gd name="connsiteX35" fmla="*/ 3077843 w 3313402"/>
              <a:gd name="connsiteY35" fmla="*/ 471708 h 2948047"/>
              <a:gd name="connsiteX36" fmla="*/ 3113046 w 3313402"/>
              <a:gd name="connsiteY36" fmla="*/ 481096 h 2948047"/>
              <a:gd name="connsiteX37" fmla="*/ 3149422 w 3313402"/>
              <a:gd name="connsiteY37" fmla="*/ 490483 h 2948047"/>
              <a:gd name="connsiteX38" fmla="*/ 3183450 w 3313402"/>
              <a:gd name="connsiteY38" fmla="*/ 501044 h 2948047"/>
              <a:gd name="connsiteX39" fmla="*/ 3217478 w 3313402"/>
              <a:gd name="connsiteY39" fmla="*/ 512777 h 2948047"/>
              <a:gd name="connsiteX40" fmla="*/ 3249161 w 3313402"/>
              <a:gd name="connsiteY40" fmla="*/ 526859 h 2948047"/>
              <a:gd name="connsiteX41" fmla="*/ 3277323 w 3313402"/>
              <a:gd name="connsiteY41" fmla="*/ 544460 h 2948047"/>
              <a:gd name="connsiteX42" fmla="*/ 3303139 w 3313402"/>
              <a:gd name="connsiteY42" fmla="*/ 565581 h 2948047"/>
              <a:gd name="connsiteX43" fmla="*/ 3313402 w 3313402"/>
              <a:gd name="connsiteY43" fmla="*/ 578126 h 2948047"/>
              <a:gd name="connsiteX44" fmla="*/ 3313402 w 3313402"/>
              <a:gd name="connsiteY44" fmla="*/ 2948047 h 2948047"/>
              <a:gd name="connsiteX45" fmla="*/ 422306 w 3313402"/>
              <a:gd name="connsiteY45" fmla="*/ 2948047 h 2948047"/>
              <a:gd name="connsiteX46" fmla="*/ 420079 w 3313402"/>
              <a:gd name="connsiteY46" fmla="*/ 2944070 h 2948047"/>
              <a:gd name="connsiteX47" fmla="*/ 398960 w 3313402"/>
              <a:gd name="connsiteY47" fmla="*/ 2918255 h 2948047"/>
              <a:gd name="connsiteX48" fmla="*/ 375490 w 3313402"/>
              <a:gd name="connsiteY48" fmla="*/ 2891267 h 2948047"/>
              <a:gd name="connsiteX49" fmla="*/ 348502 w 3313402"/>
              <a:gd name="connsiteY49" fmla="*/ 2867799 h 2948047"/>
              <a:gd name="connsiteX50" fmla="*/ 319166 w 3313402"/>
              <a:gd name="connsiteY50" fmla="*/ 2845505 h 2948047"/>
              <a:gd name="connsiteX51" fmla="*/ 289832 w 3313402"/>
              <a:gd name="connsiteY51" fmla="*/ 2823210 h 2948047"/>
              <a:gd name="connsiteX52" fmla="*/ 260497 w 3313402"/>
              <a:gd name="connsiteY52" fmla="*/ 2800916 h 2948047"/>
              <a:gd name="connsiteX53" fmla="*/ 232334 w 3313402"/>
              <a:gd name="connsiteY53" fmla="*/ 2778620 h 2948047"/>
              <a:gd name="connsiteX54" fmla="*/ 205346 w 3313402"/>
              <a:gd name="connsiteY54" fmla="*/ 2753979 h 2948047"/>
              <a:gd name="connsiteX55" fmla="*/ 181878 w 3313402"/>
              <a:gd name="connsiteY55" fmla="*/ 2729338 h 2948047"/>
              <a:gd name="connsiteX56" fmla="*/ 161931 w 3313402"/>
              <a:gd name="connsiteY56" fmla="*/ 2701176 h 2948047"/>
              <a:gd name="connsiteX57" fmla="*/ 146677 w 3313402"/>
              <a:gd name="connsiteY57" fmla="*/ 2671841 h 2948047"/>
              <a:gd name="connsiteX58" fmla="*/ 136116 w 3313402"/>
              <a:gd name="connsiteY58" fmla="*/ 2636640 h 2948047"/>
              <a:gd name="connsiteX59" fmla="*/ 131422 w 3313402"/>
              <a:gd name="connsiteY59" fmla="*/ 2600264 h 2948047"/>
              <a:gd name="connsiteX60" fmla="*/ 130248 w 3313402"/>
              <a:gd name="connsiteY60" fmla="*/ 2562713 h 2948047"/>
              <a:gd name="connsiteX61" fmla="*/ 133769 w 3313402"/>
              <a:gd name="connsiteY61" fmla="*/ 2522818 h 2948047"/>
              <a:gd name="connsiteX62" fmla="*/ 138462 w 3313402"/>
              <a:gd name="connsiteY62" fmla="*/ 2482923 h 2948047"/>
              <a:gd name="connsiteX63" fmla="*/ 144329 w 3313402"/>
              <a:gd name="connsiteY63" fmla="*/ 2443026 h 2948047"/>
              <a:gd name="connsiteX64" fmla="*/ 149023 w 3313402"/>
              <a:gd name="connsiteY64" fmla="*/ 2403131 h 2948047"/>
              <a:gd name="connsiteX65" fmla="*/ 151371 w 3313402"/>
              <a:gd name="connsiteY65" fmla="*/ 2363236 h 2948047"/>
              <a:gd name="connsiteX66" fmla="*/ 151371 w 3313402"/>
              <a:gd name="connsiteY66" fmla="*/ 2324513 h 2948047"/>
              <a:gd name="connsiteX67" fmla="*/ 146677 w 3313402"/>
              <a:gd name="connsiteY67" fmla="*/ 2288138 h 2948047"/>
              <a:gd name="connsiteX68" fmla="*/ 137289 w 3313402"/>
              <a:gd name="connsiteY68" fmla="*/ 2251763 h 2948047"/>
              <a:gd name="connsiteX69" fmla="*/ 123208 w 3313402"/>
              <a:gd name="connsiteY69" fmla="*/ 2217733 h 2948047"/>
              <a:gd name="connsiteX70" fmla="*/ 105607 w 3313402"/>
              <a:gd name="connsiteY70" fmla="*/ 2182531 h 2948047"/>
              <a:gd name="connsiteX71" fmla="*/ 85659 w 3313402"/>
              <a:gd name="connsiteY71" fmla="*/ 2147330 h 2948047"/>
              <a:gd name="connsiteX72" fmla="*/ 64538 w 3313402"/>
              <a:gd name="connsiteY72" fmla="*/ 2112127 h 2948047"/>
              <a:gd name="connsiteX73" fmla="*/ 44590 w 3313402"/>
              <a:gd name="connsiteY73" fmla="*/ 2078098 h 2948047"/>
              <a:gd name="connsiteX74" fmla="*/ 26988 w 3313402"/>
              <a:gd name="connsiteY74" fmla="*/ 2041723 h 2948047"/>
              <a:gd name="connsiteX75" fmla="*/ 12908 w 3313402"/>
              <a:gd name="connsiteY75" fmla="*/ 2006521 h 2948047"/>
              <a:gd name="connsiteX76" fmla="*/ 3521 w 3313402"/>
              <a:gd name="connsiteY76" fmla="*/ 1970145 h 2948047"/>
              <a:gd name="connsiteX77" fmla="*/ 0 w 3313402"/>
              <a:gd name="connsiteY77" fmla="*/ 1932596 h 2948047"/>
              <a:gd name="connsiteX78" fmla="*/ 3521 w 3313402"/>
              <a:gd name="connsiteY78" fmla="*/ 1895048 h 2948047"/>
              <a:gd name="connsiteX79" fmla="*/ 12908 w 3313402"/>
              <a:gd name="connsiteY79" fmla="*/ 1858672 h 2948047"/>
              <a:gd name="connsiteX80" fmla="*/ 26988 w 3313402"/>
              <a:gd name="connsiteY80" fmla="*/ 1823470 h 2948047"/>
              <a:gd name="connsiteX81" fmla="*/ 44590 w 3313402"/>
              <a:gd name="connsiteY81" fmla="*/ 1787095 h 2948047"/>
              <a:gd name="connsiteX82" fmla="*/ 64538 w 3313402"/>
              <a:gd name="connsiteY82" fmla="*/ 1753065 h 2948047"/>
              <a:gd name="connsiteX83" fmla="*/ 85659 w 3313402"/>
              <a:gd name="connsiteY83" fmla="*/ 1717864 h 2948047"/>
              <a:gd name="connsiteX84" fmla="*/ 105607 w 3313402"/>
              <a:gd name="connsiteY84" fmla="*/ 1682661 h 2948047"/>
              <a:gd name="connsiteX85" fmla="*/ 123208 w 3313402"/>
              <a:gd name="connsiteY85" fmla="*/ 1647460 h 2948047"/>
              <a:gd name="connsiteX86" fmla="*/ 137289 w 3313402"/>
              <a:gd name="connsiteY86" fmla="*/ 1613430 h 2948047"/>
              <a:gd name="connsiteX87" fmla="*/ 146677 w 3313402"/>
              <a:gd name="connsiteY87" fmla="*/ 1577054 h 2948047"/>
              <a:gd name="connsiteX88" fmla="*/ 151371 w 3313402"/>
              <a:gd name="connsiteY88" fmla="*/ 1540680 h 2948047"/>
              <a:gd name="connsiteX89" fmla="*/ 151371 w 3313402"/>
              <a:gd name="connsiteY89" fmla="*/ 1501958 h 2948047"/>
              <a:gd name="connsiteX90" fmla="*/ 149023 w 3313402"/>
              <a:gd name="connsiteY90" fmla="*/ 1462061 h 2948047"/>
              <a:gd name="connsiteX91" fmla="*/ 144329 w 3313402"/>
              <a:gd name="connsiteY91" fmla="*/ 1422166 h 2948047"/>
              <a:gd name="connsiteX92" fmla="*/ 138462 w 3313402"/>
              <a:gd name="connsiteY92" fmla="*/ 1382269 h 2948047"/>
              <a:gd name="connsiteX93" fmla="*/ 133769 w 3313402"/>
              <a:gd name="connsiteY93" fmla="*/ 1342374 h 2948047"/>
              <a:gd name="connsiteX94" fmla="*/ 130248 w 3313402"/>
              <a:gd name="connsiteY94" fmla="*/ 1302479 h 2948047"/>
              <a:gd name="connsiteX95" fmla="*/ 131422 w 3313402"/>
              <a:gd name="connsiteY95" fmla="*/ 1264930 h 2948047"/>
              <a:gd name="connsiteX96" fmla="*/ 136116 w 3313402"/>
              <a:gd name="connsiteY96" fmla="*/ 1228554 h 2948047"/>
              <a:gd name="connsiteX97" fmla="*/ 146677 w 3313402"/>
              <a:gd name="connsiteY97" fmla="*/ 1193352 h 2948047"/>
              <a:gd name="connsiteX98" fmla="*/ 161931 w 3313402"/>
              <a:gd name="connsiteY98" fmla="*/ 1164017 h 2948047"/>
              <a:gd name="connsiteX99" fmla="*/ 181878 w 3313402"/>
              <a:gd name="connsiteY99" fmla="*/ 1135856 h 2948047"/>
              <a:gd name="connsiteX100" fmla="*/ 205346 w 3313402"/>
              <a:gd name="connsiteY100" fmla="*/ 1111214 h 2948047"/>
              <a:gd name="connsiteX101" fmla="*/ 232334 w 3313402"/>
              <a:gd name="connsiteY101" fmla="*/ 1086573 h 2948047"/>
              <a:gd name="connsiteX102" fmla="*/ 260497 w 3313402"/>
              <a:gd name="connsiteY102" fmla="*/ 1064277 h 2948047"/>
              <a:gd name="connsiteX103" fmla="*/ 289832 w 3313402"/>
              <a:gd name="connsiteY103" fmla="*/ 1041982 h 2948047"/>
              <a:gd name="connsiteX104" fmla="*/ 319166 w 3313402"/>
              <a:gd name="connsiteY104" fmla="*/ 1019688 h 2948047"/>
              <a:gd name="connsiteX105" fmla="*/ 348502 w 3313402"/>
              <a:gd name="connsiteY105" fmla="*/ 997393 h 2948047"/>
              <a:gd name="connsiteX106" fmla="*/ 375490 w 3313402"/>
              <a:gd name="connsiteY106" fmla="*/ 973926 h 2948047"/>
              <a:gd name="connsiteX107" fmla="*/ 398960 w 3313402"/>
              <a:gd name="connsiteY107" fmla="*/ 946938 h 2948047"/>
              <a:gd name="connsiteX108" fmla="*/ 420079 w 3313402"/>
              <a:gd name="connsiteY108" fmla="*/ 921122 h 2948047"/>
              <a:gd name="connsiteX109" fmla="*/ 436507 w 3313402"/>
              <a:gd name="connsiteY109" fmla="*/ 891788 h 2948047"/>
              <a:gd name="connsiteX110" fmla="*/ 450588 w 3313402"/>
              <a:gd name="connsiteY110" fmla="*/ 860106 h 2948047"/>
              <a:gd name="connsiteX111" fmla="*/ 462322 w 3313402"/>
              <a:gd name="connsiteY111" fmla="*/ 826076 h 2948047"/>
              <a:gd name="connsiteX112" fmla="*/ 472883 w 3313402"/>
              <a:gd name="connsiteY112" fmla="*/ 790874 h 2948047"/>
              <a:gd name="connsiteX113" fmla="*/ 482271 w 3313402"/>
              <a:gd name="connsiteY113" fmla="*/ 755672 h 2948047"/>
              <a:gd name="connsiteX114" fmla="*/ 491658 w 3313402"/>
              <a:gd name="connsiteY114" fmla="*/ 719297 h 2948047"/>
              <a:gd name="connsiteX115" fmla="*/ 502219 w 3313402"/>
              <a:gd name="connsiteY115" fmla="*/ 685268 h 2948047"/>
              <a:gd name="connsiteX116" fmla="*/ 513952 w 3313402"/>
              <a:gd name="connsiteY116" fmla="*/ 651238 h 2948047"/>
              <a:gd name="connsiteX117" fmla="*/ 528034 w 3313402"/>
              <a:gd name="connsiteY117" fmla="*/ 619558 h 2948047"/>
              <a:gd name="connsiteX118" fmla="*/ 545635 w 3313402"/>
              <a:gd name="connsiteY118" fmla="*/ 591396 h 2948047"/>
              <a:gd name="connsiteX119" fmla="*/ 566755 w 3313402"/>
              <a:gd name="connsiteY119" fmla="*/ 565581 h 2948047"/>
              <a:gd name="connsiteX120" fmla="*/ 592570 w 3313402"/>
              <a:gd name="connsiteY120" fmla="*/ 544460 h 2948047"/>
              <a:gd name="connsiteX121" fmla="*/ 620733 w 3313402"/>
              <a:gd name="connsiteY121" fmla="*/ 526859 h 2948047"/>
              <a:gd name="connsiteX122" fmla="*/ 652413 w 3313402"/>
              <a:gd name="connsiteY122" fmla="*/ 512777 h 2948047"/>
              <a:gd name="connsiteX123" fmla="*/ 686443 w 3313402"/>
              <a:gd name="connsiteY123" fmla="*/ 501044 h 2948047"/>
              <a:gd name="connsiteX124" fmla="*/ 720472 w 3313402"/>
              <a:gd name="connsiteY124" fmla="*/ 490483 h 2948047"/>
              <a:gd name="connsiteX125" fmla="*/ 756848 w 3313402"/>
              <a:gd name="connsiteY125" fmla="*/ 481096 h 2948047"/>
              <a:gd name="connsiteX126" fmla="*/ 792049 w 3313402"/>
              <a:gd name="connsiteY126" fmla="*/ 471708 h 2948047"/>
              <a:gd name="connsiteX127" fmla="*/ 827252 w 3313402"/>
              <a:gd name="connsiteY127" fmla="*/ 461147 h 2948047"/>
              <a:gd name="connsiteX128" fmla="*/ 861280 w 3313402"/>
              <a:gd name="connsiteY128" fmla="*/ 449413 h 2948047"/>
              <a:gd name="connsiteX129" fmla="*/ 892962 w 3313402"/>
              <a:gd name="connsiteY129" fmla="*/ 435332 h 2948047"/>
              <a:gd name="connsiteX130" fmla="*/ 922297 w 3313402"/>
              <a:gd name="connsiteY130" fmla="*/ 418906 h 2948047"/>
              <a:gd name="connsiteX131" fmla="*/ 948112 w 3313402"/>
              <a:gd name="connsiteY131" fmla="*/ 397785 h 2948047"/>
              <a:gd name="connsiteX132" fmla="*/ 975101 w 3313402"/>
              <a:gd name="connsiteY132" fmla="*/ 374315 h 2948047"/>
              <a:gd name="connsiteX133" fmla="*/ 998569 w 3313402"/>
              <a:gd name="connsiteY133" fmla="*/ 347327 h 2948047"/>
              <a:gd name="connsiteX134" fmla="*/ 1020864 w 3313402"/>
              <a:gd name="connsiteY134" fmla="*/ 319166 h 2948047"/>
              <a:gd name="connsiteX135" fmla="*/ 1043158 w 3313402"/>
              <a:gd name="connsiteY135" fmla="*/ 289831 h 2948047"/>
              <a:gd name="connsiteX136" fmla="*/ 1065453 w 3313402"/>
              <a:gd name="connsiteY136" fmla="*/ 260495 h 2948047"/>
              <a:gd name="connsiteX137" fmla="*/ 1087747 w 3313402"/>
              <a:gd name="connsiteY137" fmla="*/ 232334 h 2948047"/>
              <a:gd name="connsiteX138" fmla="*/ 1112390 w 3313402"/>
              <a:gd name="connsiteY138" fmla="*/ 205346 h 2948047"/>
              <a:gd name="connsiteX139" fmla="*/ 1137030 w 3313402"/>
              <a:gd name="connsiteY139" fmla="*/ 181878 h 2948047"/>
              <a:gd name="connsiteX140" fmla="*/ 1165193 w 3313402"/>
              <a:gd name="connsiteY140" fmla="*/ 161930 h 2948047"/>
              <a:gd name="connsiteX141" fmla="*/ 1194528 w 3313402"/>
              <a:gd name="connsiteY141" fmla="*/ 146675 h 2948047"/>
              <a:gd name="connsiteX142" fmla="*/ 1229731 w 3313402"/>
              <a:gd name="connsiteY142" fmla="*/ 136115 h 2948047"/>
              <a:gd name="connsiteX143" fmla="*/ 1266106 w 3313402"/>
              <a:gd name="connsiteY143" fmla="*/ 131421 h 2948047"/>
              <a:gd name="connsiteX144" fmla="*/ 1303654 w 3313402"/>
              <a:gd name="connsiteY144" fmla="*/ 130247 h 2948047"/>
              <a:gd name="connsiteX145" fmla="*/ 1343549 w 3313402"/>
              <a:gd name="connsiteY145" fmla="*/ 133769 h 2948047"/>
              <a:gd name="connsiteX146" fmla="*/ 1383446 w 3313402"/>
              <a:gd name="connsiteY146" fmla="*/ 138462 h 2948047"/>
              <a:gd name="connsiteX147" fmla="*/ 1423342 w 3313402"/>
              <a:gd name="connsiteY147" fmla="*/ 144329 h 2948047"/>
              <a:gd name="connsiteX148" fmla="*/ 1463237 w 3313402"/>
              <a:gd name="connsiteY148" fmla="*/ 149023 h 2948047"/>
              <a:gd name="connsiteX149" fmla="*/ 1503133 w 3313402"/>
              <a:gd name="connsiteY149" fmla="*/ 151369 h 2948047"/>
              <a:gd name="connsiteX150" fmla="*/ 1541856 w 3313402"/>
              <a:gd name="connsiteY150" fmla="*/ 151369 h 2948047"/>
              <a:gd name="connsiteX151" fmla="*/ 1578232 w 3313402"/>
              <a:gd name="connsiteY151" fmla="*/ 146675 h 2948047"/>
              <a:gd name="connsiteX152" fmla="*/ 1614608 w 3313402"/>
              <a:gd name="connsiteY152" fmla="*/ 137288 h 2948047"/>
              <a:gd name="connsiteX153" fmla="*/ 1649810 w 3313402"/>
              <a:gd name="connsiteY153" fmla="*/ 123208 h 2948047"/>
              <a:gd name="connsiteX154" fmla="*/ 1685011 w 3313402"/>
              <a:gd name="connsiteY154" fmla="*/ 104433 h 2948047"/>
              <a:gd name="connsiteX155" fmla="*/ 1720214 w 3313402"/>
              <a:gd name="connsiteY155" fmla="*/ 85659 h 2948047"/>
              <a:gd name="connsiteX156" fmla="*/ 1755415 w 3313402"/>
              <a:gd name="connsiteY156" fmla="*/ 64537 h 2948047"/>
              <a:gd name="connsiteX157" fmla="*/ 1789445 w 3313402"/>
              <a:gd name="connsiteY157" fmla="*/ 44589 h 2948047"/>
              <a:gd name="connsiteX158" fmla="*/ 1825821 w 3313402"/>
              <a:gd name="connsiteY158" fmla="*/ 26988 h 2948047"/>
              <a:gd name="connsiteX159" fmla="*/ 1861022 w 3313402"/>
              <a:gd name="connsiteY159" fmla="*/ 12907 h 2948047"/>
              <a:gd name="connsiteX160" fmla="*/ 1897398 w 3313402"/>
              <a:gd name="connsiteY160" fmla="*/ 3519 h 29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313402" h="2948047">
                <a:moveTo>
                  <a:pt x="1934947" y="0"/>
                </a:moveTo>
                <a:lnTo>
                  <a:pt x="1972495" y="3519"/>
                </a:lnTo>
                <a:lnTo>
                  <a:pt x="2008871" y="12907"/>
                </a:lnTo>
                <a:lnTo>
                  <a:pt x="2044074" y="26988"/>
                </a:lnTo>
                <a:lnTo>
                  <a:pt x="2080448" y="44589"/>
                </a:lnTo>
                <a:lnTo>
                  <a:pt x="2114478" y="64537"/>
                </a:lnTo>
                <a:lnTo>
                  <a:pt x="2149681" y="85659"/>
                </a:lnTo>
                <a:lnTo>
                  <a:pt x="2184882" y="104433"/>
                </a:lnTo>
                <a:lnTo>
                  <a:pt x="2220084" y="123208"/>
                </a:lnTo>
                <a:lnTo>
                  <a:pt x="2254113" y="137288"/>
                </a:lnTo>
                <a:lnTo>
                  <a:pt x="2291662" y="146675"/>
                </a:lnTo>
                <a:lnTo>
                  <a:pt x="2328037" y="151369"/>
                </a:lnTo>
                <a:lnTo>
                  <a:pt x="2366759" y="151369"/>
                </a:lnTo>
                <a:lnTo>
                  <a:pt x="2406656" y="149023"/>
                </a:lnTo>
                <a:lnTo>
                  <a:pt x="2446551" y="144329"/>
                </a:lnTo>
                <a:lnTo>
                  <a:pt x="2486448" y="138462"/>
                </a:lnTo>
                <a:lnTo>
                  <a:pt x="2526343" y="133769"/>
                </a:lnTo>
                <a:lnTo>
                  <a:pt x="2566239" y="130247"/>
                </a:lnTo>
                <a:lnTo>
                  <a:pt x="2603787" y="131421"/>
                </a:lnTo>
                <a:lnTo>
                  <a:pt x="2640163" y="136115"/>
                </a:lnTo>
                <a:lnTo>
                  <a:pt x="2675366" y="146675"/>
                </a:lnTo>
                <a:lnTo>
                  <a:pt x="2704702" y="161930"/>
                </a:lnTo>
                <a:lnTo>
                  <a:pt x="2732862" y="181878"/>
                </a:lnTo>
                <a:lnTo>
                  <a:pt x="2757504" y="205346"/>
                </a:lnTo>
                <a:lnTo>
                  <a:pt x="2782146" y="232334"/>
                </a:lnTo>
                <a:lnTo>
                  <a:pt x="2804440" y="260495"/>
                </a:lnTo>
                <a:lnTo>
                  <a:pt x="2826735" y="289831"/>
                </a:lnTo>
                <a:lnTo>
                  <a:pt x="2849030" y="319166"/>
                </a:lnTo>
                <a:lnTo>
                  <a:pt x="2871324" y="347327"/>
                </a:lnTo>
                <a:lnTo>
                  <a:pt x="2894793" y="374315"/>
                </a:lnTo>
                <a:lnTo>
                  <a:pt x="2921781" y="397785"/>
                </a:lnTo>
                <a:lnTo>
                  <a:pt x="2947597" y="418906"/>
                </a:lnTo>
                <a:lnTo>
                  <a:pt x="2976931" y="435332"/>
                </a:lnTo>
                <a:lnTo>
                  <a:pt x="3008614" y="449413"/>
                </a:lnTo>
                <a:lnTo>
                  <a:pt x="3042641" y="461147"/>
                </a:lnTo>
                <a:lnTo>
                  <a:pt x="3077843" y="471708"/>
                </a:lnTo>
                <a:lnTo>
                  <a:pt x="3113046" y="481096"/>
                </a:lnTo>
                <a:lnTo>
                  <a:pt x="3149422" y="490483"/>
                </a:lnTo>
                <a:lnTo>
                  <a:pt x="3183450" y="501044"/>
                </a:lnTo>
                <a:lnTo>
                  <a:pt x="3217478" y="512777"/>
                </a:lnTo>
                <a:lnTo>
                  <a:pt x="3249161" y="526859"/>
                </a:lnTo>
                <a:lnTo>
                  <a:pt x="3277323" y="544460"/>
                </a:lnTo>
                <a:lnTo>
                  <a:pt x="3303139" y="565581"/>
                </a:lnTo>
                <a:lnTo>
                  <a:pt x="3313402" y="578126"/>
                </a:lnTo>
                <a:lnTo>
                  <a:pt x="3313402" y="2948047"/>
                </a:lnTo>
                <a:lnTo>
                  <a:pt x="422306" y="2948047"/>
                </a:lnTo>
                <a:lnTo>
                  <a:pt x="420079" y="2944070"/>
                </a:lnTo>
                <a:lnTo>
                  <a:pt x="398960" y="2918255"/>
                </a:lnTo>
                <a:lnTo>
                  <a:pt x="375490" y="2891267"/>
                </a:lnTo>
                <a:lnTo>
                  <a:pt x="348502" y="2867799"/>
                </a:lnTo>
                <a:lnTo>
                  <a:pt x="319166" y="2845505"/>
                </a:lnTo>
                <a:lnTo>
                  <a:pt x="289832" y="2823210"/>
                </a:lnTo>
                <a:lnTo>
                  <a:pt x="260497" y="2800916"/>
                </a:lnTo>
                <a:lnTo>
                  <a:pt x="232334" y="2778620"/>
                </a:lnTo>
                <a:lnTo>
                  <a:pt x="205346" y="2753979"/>
                </a:lnTo>
                <a:lnTo>
                  <a:pt x="181878" y="2729338"/>
                </a:lnTo>
                <a:lnTo>
                  <a:pt x="161931" y="2701176"/>
                </a:lnTo>
                <a:lnTo>
                  <a:pt x="146677" y="2671841"/>
                </a:lnTo>
                <a:lnTo>
                  <a:pt x="136116" y="2636640"/>
                </a:lnTo>
                <a:lnTo>
                  <a:pt x="131422" y="2600264"/>
                </a:lnTo>
                <a:lnTo>
                  <a:pt x="130248" y="2562713"/>
                </a:lnTo>
                <a:lnTo>
                  <a:pt x="133769" y="2522818"/>
                </a:lnTo>
                <a:lnTo>
                  <a:pt x="138462" y="2482923"/>
                </a:lnTo>
                <a:lnTo>
                  <a:pt x="144329" y="2443026"/>
                </a:lnTo>
                <a:lnTo>
                  <a:pt x="149023" y="2403131"/>
                </a:lnTo>
                <a:lnTo>
                  <a:pt x="151371" y="2363236"/>
                </a:lnTo>
                <a:lnTo>
                  <a:pt x="151371" y="2324513"/>
                </a:lnTo>
                <a:lnTo>
                  <a:pt x="146677" y="2288138"/>
                </a:lnTo>
                <a:lnTo>
                  <a:pt x="137289" y="2251763"/>
                </a:lnTo>
                <a:lnTo>
                  <a:pt x="123208" y="2217733"/>
                </a:lnTo>
                <a:lnTo>
                  <a:pt x="105607" y="2182531"/>
                </a:lnTo>
                <a:lnTo>
                  <a:pt x="85659" y="2147330"/>
                </a:lnTo>
                <a:lnTo>
                  <a:pt x="64538" y="2112127"/>
                </a:lnTo>
                <a:lnTo>
                  <a:pt x="44590" y="2078098"/>
                </a:lnTo>
                <a:lnTo>
                  <a:pt x="26988" y="2041723"/>
                </a:lnTo>
                <a:lnTo>
                  <a:pt x="12908" y="2006521"/>
                </a:lnTo>
                <a:lnTo>
                  <a:pt x="3521" y="1970145"/>
                </a:lnTo>
                <a:lnTo>
                  <a:pt x="0" y="1932596"/>
                </a:lnTo>
                <a:lnTo>
                  <a:pt x="3521" y="1895048"/>
                </a:lnTo>
                <a:lnTo>
                  <a:pt x="12908" y="1858672"/>
                </a:lnTo>
                <a:lnTo>
                  <a:pt x="26988" y="1823470"/>
                </a:lnTo>
                <a:lnTo>
                  <a:pt x="44590" y="1787095"/>
                </a:lnTo>
                <a:lnTo>
                  <a:pt x="64538" y="1753065"/>
                </a:lnTo>
                <a:lnTo>
                  <a:pt x="85659" y="1717864"/>
                </a:lnTo>
                <a:lnTo>
                  <a:pt x="105607" y="1682661"/>
                </a:lnTo>
                <a:lnTo>
                  <a:pt x="123208" y="1647460"/>
                </a:lnTo>
                <a:lnTo>
                  <a:pt x="137289" y="1613430"/>
                </a:lnTo>
                <a:lnTo>
                  <a:pt x="146677" y="1577054"/>
                </a:lnTo>
                <a:lnTo>
                  <a:pt x="151371" y="1540680"/>
                </a:lnTo>
                <a:lnTo>
                  <a:pt x="151371" y="1501958"/>
                </a:lnTo>
                <a:lnTo>
                  <a:pt x="149023" y="1462061"/>
                </a:lnTo>
                <a:lnTo>
                  <a:pt x="144329" y="1422166"/>
                </a:lnTo>
                <a:lnTo>
                  <a:pt x="138462" y="1382269"/>
                </a:lnTo>
                <a:lnTo>
                  <a:pt x="133769" y="1342374"/>
                </a:lnTo>
                <a:lnTo>
                  <a:pt x="130248" y="1302479"/>
                </a:lnTo>
                <a:lnTo>
                  <a:pt x="131422" y="1264930"/>
                </a:lnTo>
                <a:lnTo>
                  <a:pt x="136116" y="1228554"/>
                </a:lnTo>
                <a:lnTo>
                  <a:pt x="146677" y="1193352"/>
                </a:lnTo>
                <a:lnTo>
                  <a:pt x="161931" y="1164017"/>
                </a:lnTo>
                <a:lnTo>
                  <a:pt x="181878" y="1135856"/>
                </a:lnTo>
                <a:lnTo>
                  <a:pt x="205346" y="1111214"/>
                </a:lnTo>
                <a:lnTo>
                  <a:pt x="232334" y="1086573"/>
                </a:lnTo>
                <a:lnTo>
                  <a:pt x="260497" y="1064277"/>
                </a:lnTo>
                <a:lnTo>
                  <a:pt x="289832" y="1041982"/>
                </a:lnTo>
                <a:lnTo>
                  <a:pt x="319166" y="1019688"/>
                </a:lnTo>
                <a:lnTo>
                  <a:pt x="348502" y="997393"/>
                </a:lnTo>
                <a:lnTo>
                  <a:pt x="375490" y="973926"/>
                </a:lnTo>
                <a:lnTo>
                  <a:pt x="398960" y="946938"/>
                </a:lnTo>
                <a:lnTo>
                  <a:pt x="420079" y="921122"/>
                </a:lnTo>
                <a:lnTo>
                  <a:pt x="436507" y="891788"/>
                </a:lnTo>
                <a:lnTo>
                  <a:pt x="450588" y="860106"/>
                </a:lnTo>
                <a:lnTo>
                  <a:pt x="462322" y="826076"/>
                </a:lnTo>
                <a:lnTo>
                  <a:pt x="472883" y="790874"/>
                </a:lnTo>
                <a:lnTo>
                  <a:pt x="482271" y="755672"/>
                </a:lnTo>
                <a:lnTo>
                  <a:pt x="491658" y="719297"/>
                </a:lnTo>
                <a:lnTo>
                  <a:pt x="502219" y="685268"/>
                </a:lnTo>
                <a:lnTo>
                  <a:pt x="513952" y="651238"/>
                </a:lnTo>
                <a:lnTo>
                  <a:pt x="528034" y="619558"/>
                </a:lnTo>
                <a:lnTo>
                  <a:pt x="545635" y="591396"/>
                </a:lnTo>
                <a:lnTo>
                  <a:pt x="566755" y="565581"/>
                </a:lnTo>
                <a:lnTo>
                  <a:pt x="592570" y="544460"/>
                </a:lnTo>
                <a:lnTo>
                  <a:pt x="620733" y="526859"/>
                </a:lnTo>
                <a:lnTo>
                  <a:pt x="652413" y="512777"/>
                </a:lnTo>
                <a:lnTo>
                  <a:pt x="686443" y="501044"/>
                </a:lnTo>
                <a:lnTo>
                  <a:pt x="720472" y="490483"/>
                </a:lnTo>
                <a:lnTo>
                  <a:pt x="756848" y="481096"/>
                </a:lnTo>
                <a:lnTo>
                  <a:pt x="792049" y="471708"/>
                </a:lnTo>
                <a:lnTo>
                  <a:pt x="827252" y="461147"/>
                </a:lnTo>
                <a:lnTo>
                  <a:pt x="861280" y="449413"/>
                </a:lnTo>
                <a:lnTo>
                  <a:pt x="892962" y="435332"/>
                </a:lnTo>
                <a:lnTo>
                  <a:pt x="922297" y="418906"/>
                </a:lnTo>
                <a:lnTo>
                  <a:pt x="948112" y="397785"/>
                </a:lnTo>
                <a:lnTo>
                  <a:pt x="975101" y="374315"/>
                </a:lnTo>
                <a:lnTo>
                  <a:pt x="998569" y="347327"/>
                </a:lnTo>
                <a:lnTo>
                  <a:pt x="1020864" y="319166"/>
                </a:lnTo>
                <a:lnTo>
                  <a:pt x="1043158" y="289831"/>
                </a:lnTo>
                <a:lnTo>
                  <a:pt x="1065453" y="260495"/>
                </a:lnTo>
                <a:lnTo>
                  <a:pt x="1087747" y="232334"/>
                </a:lnTo>
                <a:lnTo>
                  <a:pt x="1112390" y="205346"/>
                </a:lnTo>
                <a:lnTo>
                  <a:pt x="1137030" y="181878"/>
                </a:lnTo>
                <a:lnTo>
                  <a:pt x="1165193" y="161930"/>
                </a:lnTo>
                <a:lnTo>
                  <a:pt x="1194528" y="146675"/>
                </a:lnTo>
                <a:lnTo>
                  <a:pt x="1229731" y="136115"/>
                </a:lnTo>
                <a:lnTo>
                  <a:pt x="1266106" y="131421"/>
                </a:lnTo>
                <a:lnTo>
                  <a:pt x="1303654" y="130247"/>
                </a:lnTo>
                <a:lnTo>
                  <a:pt x="1343549" y="133769"/>
                </a:lnTo>
                <a:lnTo>
                  <a:pt x="1383446" y="138462"/>
                </a:lnTo>
                <a:lnTo>
                  <a:pt x="1423342" y="144329"/>
                </a:lnTo>
                <a:lnTo>
                  <a:pt x="1463237" y="149023"/>
                </a:lnTo>
                <a:lnTo>
                  <a:pt x="1503133" y="151369"/>
                </a:lnTo>
                <a:lnTo>
                  <a:pt x="1541856" y="151369"/>
                </a:lnTo>
                <a:lnTo>
                  <a:pt x="1578232" y="146675"/>
                </a:lnTo>
                <a:lnTo>
                  <a:pt x="1614608" y="137288"/>
                </a:lnTo>
                <a:lnTo>
                  <a:pt x="1649810" y="123208"/>
                </a:lnTo>
                <a:lnTo>
                  <a:pt x="1685011" y="104433"/>
                </a:lnTo>
                <a:lnTo>
                  <a:pt x="1720214" y="85659"/>
                </a:lnTo>
                <a:lnTo>
                  <a:pt x="1755415" y="64537"/>
                </a:lnTo>
                <a:lnTo>
                  <a:pt x="1789445" y="44589"/>
                </a:lnTo>
                <a:lnTo>
                  <a:pt x="1825821" y="26988"/>
                </a:lnTo>
                <a:lnTo>
                  <a:pt x="1861022" y="12907"/>
                </a:lnTo>
                <a:lnTo>
                  <a:pt x="1897398" y="35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E2E6A6E-803E-4838-AD5C-113793CC2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7890" y="4009102"/>
            <a:ext cx="3214111" cy="2848897"/>
          </a:xfrm>
          <a:custGeom>
            <a:avLst/>
            <a:gdLst>
              <a:gd name="connsiteX0" fmla="*/ 1835656 w 3214111"/>
              <a:gd name="connsiteY0" fmla="*/ 0 h 2848897"/>
              <a:gd name="connsiteX1" fmla="*/ 1871276 w 3214111"/>
              <a:gd name="connsiteY1" fmla="*/ 3339 h 2848897"/>
              <a:gd name="connsiteX2" fmla="*/ 1905787 w 3214111"/>
              <a:gd name="connsiteY2" fmla="*/ 12245 h 2848897"/>
              <a:gd name="connsiteX3" fmla="*/ 1939183 w 3214111"/>
              <a:gd name="connsiteY3" fmla="*/ 25604 h 2848897"/>
              <a:gd name="connsiteX4" fmla="*/ 1973690 w 3214111"/>
              <a:gd name="connsiteY4" fmla="*/ 42302 h 2848897"/>
              <a:gd name="connsiteX5" fmla="*/ 2005974 w 3214111"/>
              <a:gd name="connsiteY5" fmla="*/ 61227 h 2848897"/>
              <a:gd name="connsiteX6" fmla="*/ 2039370 w 3214111"/>
              <a:gd name="connsiteY6" fmla="*/ 81264 h 2848897"/>
              <a:gd name="connsiteX7" fmla="*/ 2072765 w 3214111"/>
              <a:gd name="connsiteY7" fmla="*/ 99075 h 2848897"/>
              <a:gd name="connsiteX8" fmla="*/ 2106161 w 3214111"/>
              <a:gd name="connsiteY8" fmla="*/ 116887 h 2848897"/>
              <a:gd name="connsiteX9" fmla="*/ 2138444 w 3214111"/>
              <a:gd name="connsiteY9" fmla="*/ 130245 h 2848897"/>
              <a:gd name="connsiteX10" fmla="*/ 2174066 w 3214111"/>
              <a:gd name="connsiteY10" fmla="*/ 139150 h 2848897"/>
              <a:gd name="connsiteX11" fmla="*/ 2208575 w 3214111"/>
              <a:gd name="connsiteY11" fmla="*/ 143604 h 2848897"/>
              <a:gd name="connsiteX12" fmla="*/ 2245310 w 3214111"/>
              <a:gd name="connsiteY12" fmla="*/ 143604 h 2848897"/>
              <a:gd name="connsiteX13" fmla="*/ 2283159 w 3214111"/>
              <a:gd name="connsiteY13" fmla="*/ 141378 h 2848897"/>
              <a:gd name="connsiteX14" fmla="*/ 2321007 w 3214111"/>
              <a:gd name="connsiteY14" fmla="*/ 136924 h 2848897"/>
              <a:gd name="connsiteX15" fmla="*/ 2358857 w 3214111"/>
              <a:gd name="connsiteY15" fmla="*/ 131359 h 2848897"/>
              <a:gd name="connsiteX16" fmla="*/ 2396705 w 3214111"/>
              <a:gd name="connsiteY16" fmla="*/ 126906 h 2848897"/>
              <a:gd name="connsiteX17" fmla="*/ 2434554 w 3214111"/>
              <a:gd name="connsiteY17" fmla="*/ 123565 h 2848897"/>
              <a:gd name="connsiteX18" fmla="*/ 2470175 w 3214111"/>
              <a:gd name="connsiteY18" fmla="*/ 124678 h 2848897"/>
              <a:gd name="connsiteX19" fmla="*/ 2504683 w 3214111"/>
              <a:gd name="connsiteY19" fmla="*/ 129132 h 2848897"/>
              <a:gd name="connsiteX20" fmla="*/ 2538079 w 3214111"/>
              <a:gd name="connsiteY20" fmla="*/ 139150 h 2848897"/>
              <a:gd name="connsiteX21" fmla="*/ 2565910 w 3214111"/>
              <a:gd name="connsiteY21" fmla="*/ 153622 h 2848897"/>
              <a:gd name="connsiteX22" fmla="*/ 2592625 w 3214111"/>
              <a:gd name="connsiteY22" fmla="*/ 172547 h 2848897"/>
              <a:gd name="connsiteX23" fmla="*/ 2616003 w 3214111"/>
              <a:gd name="connsiteY23" fmla="*/ 194811 h 2848897"/>
              <a:gd name="connsiteX24" fmla="*/ 2639380 w 3214111"/>
              <a:gd name="connsiteY24" fmla="*/ 220414 h 2848897"/>
              <a:gd name="connsiteX25" fmla="*/ 2660531 w 3214111"/>
              <a:gd name="connsiteY25" fmla="*/ 247131 h 2848897"/>
              <a:gd name="connsiteX26" fmla="*/ 2681682 w 3214111"/>
              <a:gd name="connsiteY26" fmla="*/ 274961 h 2848897"/>
              <a:gd name="connsiteX27" fmla="*/ 2702832 w 3214111"/>
              <a:gd name="connsiteY27" fmla="*/ 302791 h 2848897"/>
              <a:gd name="connsiteX28" fmla="*/ 2723982 w 3214111"/>
              <a:gd name="connsiteY28" fmla="*/ 329509 h 2848897"/>
              <a:gd name="connsiteX29" fmla="*/ 2746247 w 3214111"/>
              <a:gd name="connsiteY29" fmla="*/ 355112 h 2848897"/>
              <a:gd name="connsiteX30" fmla="*/ 2771851 w 3214111"/>
              <a:gd name="connsiteY30" fmla="*/ 377377 h 2848897"/>
              <a:gd name="connsiteX31" fmla="*/ 2796341 w 3214111"/>
              <a:gd name="connsiteY31" fmla="*/ 397415 h 2848897"/>
              <a:gd name="connsiteX32" fmla="*/ 2824171 w 3214111"/>
              <a:gd name="connsiteY32" fmla="*/ 412999 h 2848897"/>
              <a:gd name="connsiteX33" fmla="*/ 2854227 w 3214111"/>
              <a:gd name="connsiteY33" fmla="*/ 426357 h 2848897"/>
              <a:gd name="connsiteX34" fmla="*/ 2886509 w 3214111"/>
              <a:gd name="connsiteY34" fmla="*/ 437489 h 2848897"/>
              <a:gd name="connsiteX35" fmla="*/ 2919904 w 3214111"/>
              <a:gd name="connsiteY35" fmla="*/ 447507 h 2848897"/>
              <a:gd name="connsiteX36" fmla="*/ 2953300 w 3214111"/>
              <a:gd name="connsiteY36" fmla="*/ 456413 h 2848897"/>
              <a:gd name="connsiteX37" fmla="*/ 2987809 w 3214111"/>
              <a:gd name="connsiteY37" fmla="*/ 465320 h 2848897"/>
              <a:gd name="connsiteX38" fmla="*/ 3020092 w 3214111"/>
              <a:gd name="connsiteY38" fmla="*/ 475338 h 2848897"/>
              <a:gd name="connsiteX39" fmla="*/ 3052373 w 3214111"/>
              <a:gd name="connsiteY39" fmla="*/ 486470 h 2848897"/>
              <a:gd name="connsiteX40" fmla="*/ 3082430 w 3214111"/>
              <a:gd name="connsiteY40" fmla="*/ 499829 h 2848897"/>
              <a:gd name="connsiteX41" fmla="*/ 3109148 w 3214111"/>
              <a:gd name="connsiteY41" fmla="*/ 516527 h 2848897"/>
              <a:gd name="connsiteX42" fmla="*/ 3133639 w 3214111"/>
              <a:gd name="connsiteY42" fmla="*/ 536565 h 2848897"/>
              <a:gd name="connsiteX43" fmla="*/ 3153674 w 3214111"/>
              <a:gd name="connsiteY43" fmla="*/ 561055 h 2848897"/>
              <a:gd name="connsiteX44" fmla="*/ 3170373 w 3214111"/>
              <a:gd name="connsiteY44" fmla="*/ 587772 h 2848897"/>
              <a:gd name="connsiteX45" fmla="*/ 3183731 w 3214111"/>
              <a:gd name="connsiteY45" fmla="*/ 617827 h 2848897"/>
              <a:gd name="connsiteX46" fmla="*/ 3194863 w 3214111"/>
              <a:gd name="connsiteY46" fmla="*/ 650112 h 2848897"/>
              <a:gd name="connsiteX47" fmla="*/ 3204881 w 3214111"/>
              <a:gd name="connsiteY47" fmla="*/ 682393 h 2848897"/>
              <a:gd name="connsiteX48" fmla="*/ 3213788 w 3214111"/>
              <a:gd name="connsiteY48" fmla="*/ 716904 h 2848897"/>
              <a:gd name="connsiteX49" fmla="*/ 3214111 w 3214111"/>
              <a:gd name="connsiteY49" fmla="*/ 718115 h 2848897"/>
              <a:gd name="connsiteX50" fmla="*/ 3214111 w 3214111"/>
              <a:gd name="connsiteY50" fmla="*/ 2848897 h 2848897"/>
              <a:gd name="connsiteX51" fmla="*/ 426570 w 3214111"/>
              <a:gd name="connsiteY51" fmla="*/ 2848897 h 2848897"/>
              <a:gd name="connsiteX52" fmla="*/ 414108 w 3214111"/>
              <a:gd name="connsiteY52" fmla="*/ 2820857 h 2848897"/>
              <a:gd name="connsiteX53" fmla="*/ 398524 w 3214111"/>
              <a:gd name="connsiteY53" fmla="*/ 2793028 h 2848897"/>
              <a:gd name="connsiteX54" fmla="*/ 378487 w 3214111"/>
              <a:gd name="connsiteY54" fmla="*/ 2768537 h 2848897"/>
              <a:gd name="connsiteX55" fmla="*/ 356222 w 3214111"/>
              <a:gd name="connsiteY55" fmla="*/ 2742933 h 2848897"/>
              <a:gd name="connsiteX56" fmla="*/ 330619 w 3214111"/>
              <a:gd name="connsiteY56" fmla="*/ 2720669 h 2848897"/>
              <a:gd name="connsiteX57" fmla="*/ 302788 w 3214111"/>
              <a:gd name="connsiteY57" fmla="*/ 2699519 h 2848897"/>
              <a:gd name="connsiteX58" fmla="*/ 274959 w 3214111"/>
              <a:gd name="connsiteY58" fmla="*/ 2678368 h 2848897"/>
              <a:gd name="connsiteX59" fmla="*/ 247130 w 3214111"/>
              <a:gd name="connsiteY59" fmla="*/ 2657218 h 2848897"/>
              <a:gd name="connsiteX60" fmla="*/ 220413 w 3214111"/>
              <a:gd name="connsiteY60" fmla="*/ 2636065 h 2848897"/>
              <a:gd name="connsiteX61" fmla="*/ 194809 w 3214111"/>
              <a:gd name="connsiteY61" fmla="*/ 2612689 h 2848897"/>
              <a:gd name="connsiteX62" fmla="*/ 172546 w 3214111"/>
              <a:gd name="connsiteY62" fmla="*/ 2589312 h 2848897"/>
              <a:gd name="connsiteX63" fmla="*/ 153622 w 3214111"/>
              <a:gd name="connsiteY63" fmla="*/ 2562594 h 2848897"/>
              <a:gd name="connsiteX64" fmla="*/ 139150 w 3214111"/>
              <a:gd name="connsiteY64" fmla="*/ 2534764 h 2848897"/>
              <a:gd name="connsiteX65" fmla="*/ 129132 w 3214111"/>
              <a:gd name="connsiteY65" fmla="*/ 2501370 h 2848897"/>
              <a:gd name="connsiteX66" fmla="*/ 124678 w 3214111"/>
              <a:gd name="connsiteY66" fmla="*/ 2466860 h 2848897"/>
              <a:gd name="connsiteX67" fmla="*/ 123564 w 3214111"/>
              <a:gd name="connsiteY67" fmla="*/ 2431236 h 2848897"/>
              <a:gd name="connsiteX68" fmla="*/ 126904 w 3214111"/>
              <a:gd name="connsiteY68" fmla="*/ 2393388 h 2848897"/>
              <a:gd name="connsiteX69" fmla="*/ 131358 w 3214111"/>
              <a:gd name="connsiteY69" fmla="*/ 2355539 h 2848897"/>
              <a:gd name="connsiteX70" fmla="*/ 136923 w 3214111"/>
              <a:gd name="connsiteY70" fmla="*/ 2317690 h 2848897"/>
              <a:gd name="connsiteX71" fmla="*/ 141376 w 3214111"/>
              <a:gd name="connsiteY71" fmla="*/ 2279842 h 2848897"/>
              <a:gd name="connsiteX72" fmla="*/ 143604 w 3214111"/>
              <a:gd name="connsiteY72" fmla="*/ 2241992 h 2848897"/>
              <a:gd name="connsiteX73" fmla="*/ 143604 w 3214111"/>
              <a:gd name="connsiteY73" fmla="*/ 2205256 h 2848897"/>
              <a:gd name="connsiteX74" fmla="*/ 139150 w 3214111"/>
              <a:gd name="connsiteY74" fmla="*/ 2170747 h 2848897"/>
              <a:gd name="connsiteX75" fmla="*/ 130245 w 3214111"/>
              <a:gd name="connsiteY75" fmla="*/ 2136238 h 2848897"/>
              <a:gd name="connsiteX76" fmla="*/ 116886 w 3214111"/>
              <a:gd name="connsiteY76" fmla="*/ 2103954 h 2848897"/>
              <a:gd name="connsiteX77" fmla="*/ 100188 w 3214111"/>
              <a:gd name="connsiteY77" fmla="*/ 2070559 h 2848897"/>
              <a:gd name="connsiteX78" fmla="*/ 81264 w 3214111"/>
              <a:gd name="connsiteY78" fmla="*/ 2037163 h 2848897"/>
              <a:gd name="connsiteX79" fmla="*/ 61227 w 3214111"/>
              <a:gd name="connsiteY79" fmla="*/ 2003766 h 2848897"/>
              <a:gd name="connsiteX80" fmla="*/ 42303 w 3214111"/>
              <a:gd name="connsiteY80" fmla="*/ 1971483 h 2848897"/>
              <a:gd name="connsiteX81" fmla="*/ 25603 w 3214111"/>
              <a:gd name="connsiteY81" fmla="*/ 1936974 h 2848897"/>
              <a:gd name="connsiteX82" fmla="*/ 12246 w 3214111"/>
              <a:gd name="connsiteY82" fmla="*/ 1903578 h 2848897"/>
              <a:gd name="connsiteX83" fmla="*/ 3340 w 3214111"/>
              <a:gd name="connsiteY83" fmla="*/ 1869068 h 2848897"/>
              <a:gd name="connsiteX84" fmla="*/ 0 w 3214111"/>
              <a:gd name="connsiteY84" fmla="*/ 1833446 h 2848897"/>
              <a:gd name="connsiteX85" fmla="*/ 3340 w 3214111"/>
              <a:gd name="connsiteY85" fmla="*/ 1797824 h 2848897"/>
              <a:gd name="connsiteX86" fmla="*/ 12246 w 3214111"/>
              <a:gd name="connsiteY86" fmla="*/ 1763315 h 2848897"/>
              <a:gd name="connsiteX87" fmla="*/ 25603 w 3214111"/>
              <a:gd name="connsiteY87" fmla="*/ 1729918 h 2848897"/>
              <a:gd name="connsiteX88" fmla="*/ 42303 w 3214111"/>
              <a:gd name="connsiteY88" fmla="*/ 1695410 h 2848897"/>
              <a:gd name="connsiteX89" fmla="*/ 61227 w 3214111"/>
              <a:gd name="connsiteY89" fmla="*/ 1663126 h 2848897"/>
              <a:gd name="connsiteX90" fmla="*/ 81264 w 3214111"/>
              <a:gd name="connsiteY90" fmla="*/ 1629730 h 2848897"/>
              <a:gd name="connsiteX91" fmla="*/ 100188 w 3214111"/>
              <a:gd name="connsiteY91" fmla="*/ 1596334 h 2848897"/>
              <a:gd name="connsiteX92" fmla="*/ 116886 w 3214111"/>
              <a:gd name="connsiteY92" fmla="*/ 1562938 h 2848897"/>
              <a:gd name="connsiteX93" fmla="*/ 130245 w 3214111"/>
              <a:gd name="connsiteY93" fmla="*/ 1530654 h 2848897"/>
              <a:gd name="connsiteX94" fmla="*/ 139150 w 3214111"/>
              <a:gd name="connsiteY94" fmla="*/ 1496145 h 2848897"/>
              <a:gd name="connsiteX95" fmla="*/ 143604 w 3214111"/>
              <a:gd name="connsiteY95" fmla="*/ 1461636 h 2848897"/>
              <a:gd name="connsiteX96" fmla="*/ 143604 w 3214111"/>
              <a:gd name="connsiteY96" fmla="*/ 1424901 h 2848897"/>
              <a:gd name="connsiteX97" fmla="*/ 141376 w 3214111"/>
              <a:gd name="connsiteY97" fmla="*/ 1387052 h 2848897"/>
              <a:gd name="connsiteX98" fmla="*/ 136923 w 3214111"/>
              <a:gd name="connsiteY98" fmla="*/ 1349203 h 2848897"/>
              <a:gd name="connsiteX99" fmla="*/ 131358 w 3214111"/>
              <a:gd name="connsiteY99" fmla="*/ 1311353 h 2848897"/>
              <a:gd name="connsiteX100" fmla="*/ 126904 w 3214111"/>
              <a:gd name="connsiteY100" fmla="*/ 1273505 h 2848897"/>
              <a:gd name="connsiteX101" fmla="*/ 123564 w 3214111"/>
              <a:gd name="connsiteY101" fmla="*/ 1235657 h 2848897"/>
              <a:gd name="connsiteX102" fmla="*/ 124678 w 3214111"/>
              <a:gd name="connsiteY102" fmla="*/ 1200034 h 2848897"/>
              <a:gd name="connsiteX103" fmla="*/ 129132 w 3214111"/>
              <a:gd name="connsiteY103" fmla="*/ 1165525 h 2848897"/>
              <a:gd name="connsiteX104" fmla="*/ 139150 w 3214111"/>
              <a:gd name="connsiteY104" fmla="*/ 1132128 h 2848897"/>
              <a:gd name="connsiteX105" fmla="*/ 153622 w 3214111"/>
              <a:gd name="connsiteY105" fmla="*/ 1104298 h 2848897"/>
              <a:gd name="connsiteX106" fmla="*/ 172546 w 3214111"/>
              <a:gd name="connsiteY106" fmla="*/ 1077582 h 2848897"/>
              <a:gd name="connsiteX107" fmla="*/ 194809 w 3214111"/>
              <a:gd name="connsiteY107" fmla="*/ 1054204 h 2848897"/>
              <a:gd name="connsiteX108" fmla="*/ 220413 w 3214111"/>
              <a:gd name="connsiteY108" fmla="*/ 1030827 h 2848897"/>
              <a:gd name="connsiteX109" fmla="*/ 247130 w 3214111"/>
              <a:gd name="connsiteY109" fmla="*/ 1009676 h 2848897"/>
              <a:gd name="connsiteX110" fmla="*/ 274959 w 3214111"/>
              <a:gd name="connsiteY110" fmla="*/ 988524 h 2848897"/>
              <a:gd name="connsiteX111" fmla="*/ 302788 w 3214111"/>
              <a:gd name="connsiteY111" fmla="*/ 967374 h 2848897"/>
              <a:gd name="connsiteX112" fmla="*/ 330619 w 3214111"/>
              <a:gd name="connsiteY112" fmla="*/ 946223 h 2848897"/>
              <a:gd name="connsiteX113" fmla="*/ 356222 w 3214111"/>
              <a:gd name="connsiteY113" fmla="*/ 923960 h 2848897"/>
              <a:gd name="connsiteX114" fmla="*/ 378487 w 3214111"/>
              <a:gd name="connsiteY114" fmla="*/ 898356 h 2848897"/>
              <a:gd name="connsiteX115" fmla="*/ 398524 w 3214111"/>
              <a:gd name="connsiteY115" fmla="*/ 873865 h 2848897"/>
              <a:gd name="connsiteX116" fmla="*/ 414108 w 3214111"/>
              <a:gd name="connsiteY116" fmla="*/ 846035 h 2848897"/>
              <a:gd name="connsiteX117" fmla="*/ 427466 w 3214111"/>
              <a:gd name="connsiteY117" fmla="*/ 815980 h 2848897"/>
              <a:gd name="connsiteX118" fmla="*/ 438598 w 3214111"/>
              <a:gd name="connsiteY118" fmla="*/ 783695 h 2848897"/>
              <a:gd name="connsiteX119" fmla="*/ 448618 w 3214111"/>
              <a:gd name="connsiteY119" fmla="*/ 750298 h 2848897"/>
              <a:gd name="connsiteX120" fmla="*/ 457523 w 3214111"/>
              <a:gd name="connsiteY120" fmla="*/ 716904 h 2848897"/>
              <a:gd name="connsiteX121" fmla="*/ 466429 w 3214111"/>
              <a:gd name="connsiteY121" fmla="*/ 682393 h 2848897"/>
              <a:gd name="connsiteX122" fmla="*/ 476447 w 3214111"/>
              <a:gd name="connsiteY122" fmla="*/ 650112 h 2848897"/>
              <a:gd name="connsiteX123" fmla="*/ 487579 w 3214111"/>
              <a:gd name="connsiteY123" fmla="*/ 617827 h 2848897"/>
              <a:gd name="connsiteX124" fmla="*/ 500938 w 3214111"/>
              <a:gd name="connsiteY124" fmla="*/ 587772 h 2848897"/>
              <a:gd name="connsiteX125" fmla="*/ 517636 w 3214111"/>
              <a:gd name="connsiteY125" fmla="*/ 561055 h 2848897"/>
              <a:gd name="connsiteX126" fmla="*/ 537671 w 3214111"/>
              <a:gd name="connsiteY126" fmla="*/ 536565 h 2848897"/>
              <a:gd name="connsiteX127" fmla="*/ 562163 w 3214111"/>
              <a:gd name="connsiteY127" fmla="*/ 516527 h 2848897"/>
              <a:gd name="connsiteX128" fmla="*/ 588880 w 3214111"/>
              <a:gd name="connsiteY128" fmla="*/ 499829 h 2848897"/>
              <a:gd name="connsiteX129" fmla="*/ 618935 w 3214111"/>
              <a:gd name="connsiteY129" fmla="*/ 486470 h 2848897"/>
              <a:gd name="connsiteX130" fmla="*/ 651218 w 3214111"/>
              <a:gd name="connsiteY130" fmla="*/ 475338 h 2848897"/>
              <a:gd name="connsiteX131" fmla="*/ 683501 w 3214111"/>
              <a:gd name="connsiteY131" fmla="*/ 465320 h 2848897"/>
              <a:gd name="connsiteX132" fmla="*/ 718010 w 3214111"/>
              <a:gd name="connsiteY132" fmla="*/ 456413 h 2848897"/>
              <a:gd name="connsiteX133" fmla="*/ 751405 w 3214111"/>
              <a:gd name="connsiteY133" fmla="*/ 447507 h 2848897"/>
              <a:gd name="connsiteX134" fmla="*/ 784802 w 3214111"/>
              <a:gd name="connsiteY134" fmla="*/ 437489 h 2848897"/>
              <a:gd name="connsiteX135" fmla="*/ 817083 w 3214111"/>
              <a:gd name="connsiteY135" fmla="*/ 426357 h 2848897"/>
              <a:gd name="connsiteX136" fmla="*/ 847140 w 3214111"/>
              <a:gd name="connsiteY136" fmla="*/ 412999 h 2848897"/>
              <a:gd name="connsiteX137" fmla="*/ 874970 w 3214111"/>
              <a:gd name="connsiteY137" fmla="*/ 397415 h 2848897"/>
              <a:gd name="connsiteX138" fmla="*/ 899460 w 3214111"/>
              <a:gd name="connsiteY138" fmla="*/ 377377 h 2848897"/>
              <a:gd name="connsiteX139" fmla="*/ 925064 w 3214111"/>
              <a:gd name="connsiteY139" fmla="*/ 355112 h 2848897"/>
              <a:gd name="connsiteX140" fmla="*/ 947328 w 3214111"/>
              <a:gd name="connsiteY140" fmla="*/ 329509 h 2848897"/>
              <a:gd name="connsiteX141" fmla="*/ 968478 w 3214111"/>
              <a:gd name="connsiteY141" fmla="*/ 302791 h 2848897"/>
              <a:gd name="connsiteX142" fmla="*/ 989628 w 3214111"/>
              <a:gd name="connsiteY142" fmla="*/ 274961 h 2848897"/>
              <a:gd name="connsiteX143" fmla="*/ 1010780 w 3214111"/>
              <a:gd name="connsiteY143" fmla="*/ 247131 h 2848897"/>
              <a:gd name="connsiteX144" fmla="*/ 1031930 w 3214111"/>
              <a:gd name="connsiteY144" fmla="*/ 220414 h 2848897"/>
              <a:gd name="connsiteX145" fmla="*/ 1055307 w 3214111"/>
              <a:gd name="connsiteY145" fmla="*/ 194811 h 2848897"/>
              <a:gd name="connsiteX146" fmla="*/ 1078683 w 3214111"/>
              <a:gd name="connsiteY146" fmla="*/ 172547 h 2848897"/>
              <a:gd name="connsiteX147" fmla="*/ 1105401 w 3214111"/>
              <a:gd name="connsiteY147" fmla="*/ 153622 h 2848897"/>
              <a:gd name="connsiteX148" fmla="*/ 1133231 w 3214111"/>
              <a:gd name="connsiteY148" fmla="*/ 139150 h 2848897"/>
              <a:gd name="connsiteX149" fmla="*/ 1166627 w 3214111"/>
              <a:gd name="connsiteY149" fmla="*/ 129132 h 2848897"/>
              <a:gd name="connsiteX150" fmla="*/ 1201137 w 3214111"/>
              <a:gd name="connsiteY150" fmla="*/ 124678 h 2848897"/>
              <a:gd name="connsiteX151" fmla="*/ 1236757 w 3214111"/>
              <a:gd name="connsiteY151" fmla="*/ 123565 h 2848897"/>
              <a:gd name="connsiteX152" fmla="*/ 1274605 w 3214111"/>
              <a:gd name="connsiteY152" fmla="*/ 126906 h 2848897"/>
              <a:gd name="connsiteX153" fmla="*/ 1312455 w 3214111"/>
              <a:gd name="connsiteY153" fmla="*/ 131359 h 2848897"/>
              <a:gd name="connsiteX154" fmla="*/ 1350304 w 3214111"/>
              <a:gd name="connsiteY154" fmla="*/ 136924 h 2848897"/>
              <a:gd name="connsiteX155" fmla="*/ 1388152 w 3214111"/>
              <a:gd name="connsiteY155" fmla="*/ 141378 h 2848897"/>
              <a:gd name="connsiteX156" fmla="*/ 1426000 w 3214111"/>
              <a:gd name="connsiteY156" fmla="*/ 143604 h 2848897"/>
              <a:gd name="connsiteX157" fmla="*/ 1462737 w 3214111"/>
              <a:gd name="connsiteY157" fmla="*/ 143604 h 2848897"/>
              <a:gd name="connsiteX158" fmla="*/ 1497245 w 3214111"/>
              <a:gd name="connsiteY158" fmla="*/ 139150 h 2848897"/>
              <a:gd name="connsiteX159" fmla="*/ 1531755 w 3214111"/>
              <a:gd name="connsiteY159" fmla="*/ 130245 h 2848897"/>
              <a:gd name="connsiteX160" fmla="*/ 1565150 w 3214111"/>
              <a:gd name="connsiteY160" fmla="*/ 116887 h 2848897"/>
              <a:gd name="connsiteX161" fmla="*/ 1598545 w 3214111"/>
              <a:gd name="connsiteY161" fmla="*/ 99075 h 2848897"/>
              <a:gd name="connsiteX162" fmla="*/ 1631941 w 3214111"/>
              <a:gd name="connsiteY162" fmla="*/ 81264 h 2848897"/>
              <a:gd name="connsiteX163" fmla="*/ 1665337 w 3214111"/>
              <a:gd name="connsiteY163" fmla="*/ 61227 h 2848897"/>
              <a:gd name="connsiteX164" fmla="*/ 1697620 w 3214111"/>
              <a:gd name="connsiteY164" fmla="*/ 42302 h 2848897"/>
              <a:gd name="connsiteX165" fmla="*/ 1732129 w 3214111"/>
              <a:gd name="connsiteY165" fmla="*/ 25604 h 2848897"/>
              <a:gd name="connsiteX166" fmla="*/ 1765525 w 3214111"/>
              <a:gd name="connsiteY166" fmla="*/ 12245 h 2848897"/>
              <a:gd name="connsiteX167" fmla="*/ 1800034 w 3214111"/>
              <a:gd name="connsiteY167" fmla="*/ 3339 h 28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3214111" h="2848897">
                <a:moveTo>
                  <a:pt x="1835656" y="0"/>
                </a:moveTo>
                <a:lnTo>
                  <a:pt x="1871276" y="3339"/>
                </a:lnTo>
                <a:lnTo>
                  <a:pt x="1905787" y="12245"/>
                </a:lnTo>
                <a:lnTo>
                  <a:pt x="1939183" y="25604"/>
                </a:lnTo>
                <a:lnTo>
                  <a:pt x="1973690" y="42302"/>
                </a:lnTo>
                <a:lnTo>
                  <a:pt x="2005974" y="61227"/>
                </a:lnTo>
                <a:lnTo>
                  <a:pt x="2039370" y="81264"/>
                </a:lnTo>
                <a:lnTo>
                  <a:pt x="2072765" y="99075"/>
                </a:lnTo>
                <a:lnTo>
                  <a:pt x="2106161" y="116887"/>
                </a:lnTo>
                <a:lnTo>
                  <a:pt x="2138444" y="130245"/>
                </a:lnTo>
                <a:lnTo>
                  <a:pt x="2174066" y="139150"/>
                </a:lnTo>
                <a:lnTo>
                  <a:pt x="2208575" y="143604"/>
                </a:lnTo>
                <a:lnTo>
                  <a:pt x="2245310" y="143604"/>
                </a:lnTo>
                <a:lnTo>
                  <a:pt x="2283159" y="141378"/>
                </a:lnTo>
                <a:lnTo>
                  <a:pt x="2321007" y="136924"/>
                </a:lnTo>
                <a:lnTo>
                  <a:pt x="2358857" y="131359"/>
                </a:lnTo>
                <a:lnTo>
                  <a:pt x="2396705" y="126906"/>
                </a:lnTo>
                <a:lnTo>
                  <a:pt x="2434554" y="123565"/>
                </a:lnTo>
                <a:lnTo>
                  <a:pt x="2470175" y="124678"/>
                </a:lnTo>
                <a:lnTo>
                  <a:pt x="2504683" y="129132"/>
                </a:lnTo>
                <a:lnTo>
                  <a:pt x="2538079" y="139150"/>
                </a:lnTo>
                <a:lnTo>
                  <a:pt x="2565910" y="153622"/>
                </a:lnTo>
                <a:lnTo>
                  <a:pt x="2592625" y="172547"/>
                </a:lnTo>
                <a:lnTo>
                  <a:pt x="2616003" y="194811"/>
                </a:lnTo>
                <a:lnTo>
                  <a:pt x="2639380" y="220414"/>
                </a:lnTo>
                <a:lnTo>
                  <a:pt x="2660531" y="247131"/>
                </a:lnTo>
                <a:lnTo>
                  <a:pt x="2681682" y="274961"/>
                </a:lnTo>
                <a:lnTo>
                  <a:pt x="2702832" y="302791"/>
                </a:lnTo>
                <a:lnTo>
                  <a:pt x="2723982" y="329509"/>
                </a:lnTo>
                <a:lnTo>
                  <a:pt x="2746247" y="355112"/>
                </a:lnTo>
                <a:lnTo>
                  <a:pt x="2771851" y="377377"/>
                </a:lnTo>
                <a:lnTo>
                  <a:pt x="2796341" y="397415"/>
                </a:lnTo>
                <a:lnTo>
                  <a:pt x="2824171" y="412999"/>
                </a:lnTo>
                <a:lnTo>
                  <a:pt x="2854227" y="426357"/>
                </a:lnTo>
                <a:lnTo>
                  <a:pt x="2886509" y="437489"/>
                </a:lnTo>
                <a:lnTo>
                  <a:pt x="2919904" y="447507"/>
                </a:lnTo>
                <a:lnTo>
                  <a:pt x="2953300" y="456413"/>
                </a:lnTo>
                <a:lnTo>
                  <a:pt x="2987809" y="465320"/>
                </a:lnTo>
                <a:lnTo>
                  <a:pt x="3020092" y="475338"/>
                </a:lnTo>
                <a:lnTo>
                  <a:pt x="3052373" y="486470"/>
                </a:lnTo>
                <a:lnTo>
                  <a:pt x="3082430" y="499829"/>
                </a:lnTo>
                <a:lnTo>
                  <a:pt x="3109148" y="516527"/>
                </a:lnTo>
                <a:lnTo>
                  <a:pt x="3133639" y="536565"/>
                </a:lnTo>
                <a:lnTo>
                  <a:pt x="3153674" y="561055"/>
                </a:lnTo>
                <a:lnTo>
                  <a:pt x="3170373" y="587772"/>
                </a:lnTo>
                <a:lnTo>
                  <a:pt x="3183731" y="617827"/>
                </a:lnTo>
                <a:lnTo>
                  <a:pt x="3194863" y="650112"/>
                </a:lnTo>
                <a:lnTo>
                  <a:pt x="3204881" y="682393"/>
                </a:lnTo>
                <a:lnTo>
                  <a:pt x="3213788" y="716904"/>
                </a:lnTo>
                <a:lnTo>
                  <a:pt x="3214111" y="718115"/>
                </a:lnTo>
                <a:lnTo>
                  <a:pt x="3214111" y="2848897"/>
                </a:lnTo>
                <a:lnTo>
                  <a:pt x="426570" y="2848897"/>
                </a:lnTo>
                <a:lnTo>
                  <a:pt x="414108" y="2820857"/>
                </a:lnTo>
                <a:lnTo>
                  <a:pt x="398524" y="2793028"/>
                </a:lnTo>
                <a:lnTo>
                  <a:pt x="378487" y="2768537"/>
                </a:lnTo>
                <a:lnTo>
                  <a:pt x="356222" y="2742933"/>
                </a:lnTo>
                <a:lnTo>
                  <a:pt x="330619" y="2720669"/>
                </a:lnTo>
                <a:lnTo>
                  <a:pt x="302788" y="2699519"/>
                </a:lnTo>
                <a:lnTo>
                  <a:pt x="274959" y="2678368"/>
                </a:lnTo>
                <a:lnTo>
                  <a:pt x="247130" y="2657218"/>
                </a:lnTo>
                <a:lnTo>
                  <a:pt x="220413" y="2636065"/>
                </a:lnTo>
                <a:lnTo>
                  <a:pt x="194809" y="2612689"/>
                </a:lnTo>
                <a:lnTo>
                  <a:pt x="172546" y="2589312"/>
                </a:lnTo>
                <a:lnTo>
                  <a:pt x="153622" y="2562594"/>
                </a:lnTo>
                <a:lnTo>
                  <a:pt x="139150" y="2534764"/>
                </a:lnTo>
                <a:lnTo>
                  <a:pt x="129132" y="2501370"/>
                </a:lnTo>
                <a:lnTo>
                  <a:pt x="124678" y="2466860"/>
                </a:lnTo>
                <a:lnTo>
                  <a:pt x="123564" y="2431236"/>
                </a:lnTo>
                <a:lnTo>
                  <a:pt x="126904" y="2393388"/>
                </a:lnTo>
                <a:lnTo>
                  <a:pt x="131358" y="2355539"/>
                </a:lnTo>
                <a:lnTo>
                  <a:pt x="136923" y="2317690"/>
                </a:lnTo>
                <a:lnTo>
                  <a:pt x="141376" y="2279842"/>
                </a:lnTo>
                <a:lnTo>
                  <a:pt x="143604" y="2241992"/>
                </a:lnTo>
                <a:lnTo>
                  <a:pt x="143604" y="2205256"/>
                </a:lnTo>
                <a:lnTo>
                  <a:pt x="139150" y="2170747"/>
                </a:lnTo>
                <a:lnTo>
                  <a:pt x="130245" y="2136238"/>
                </a:lnTo>
                <a:lnTo>
                  <a:pt x="116886" y="2103954"/>
                </a:lnTo>
                <a:lnTo>
                  <a:pt x="100188" y="2070559"/>
                </a:lnTo>
                <a:lnTo>
                  <a:pt x="81264" y="2037163"/>
                </a:lnTo>
                <a:lnTo>
                  <a:pt x="61227" y="2003766"/>
                </a:lnTo>
                <a:lnTo>
                  <a:pt x="42303" y="1971483"/>
                </a:lnTo>
                <a:lnTo>
                  <a:pt x="25603" y="1936974"/>
                </a:lnTo>
                <a:lnTo>
                  <a:pt x="12246" y="1903578"/>
                </a:lnTo>
                <a:lnTo>
                  <a:pt x="3340" y="1869068"/>
                </a:lnTo>
                <a:lnTo>
                  <a:pt x="0" y="1833446"/>
                </a:lnTo>
                <a:lnTo>
                  <a:pt x="3340" y="1797824"/>
                </a:lnTo>
                <a:lnTo>
                  <a:pt x="12246" y="1763315"/>
                </a:lnTo>
                <a:lnTo>
                  <a:pt x="25603" y="1729918"/>
                </a:lnTo>
                <a:lnTo>
                  <a:pt x="42303" y="1695410"/>
                </a:lnTo>
                <a:lnTo>
                  <a:pt x="61227" y="1663126"/>
                </a:lnTo>
                <a:lnTo>
                  <a:pt x="81264" y="1629730"/>
                </a:lnTo>
                <a:lnTo>
                  <a:pt x="100188" y="1596334"/>
                </a:lnTo>
                <a:lnTo>
                  <a:pt x="116886" y="1562938"/>
                </a:lnTo>
                <a:lnTo>
                  <a:pt x="130245" y="1530654"/>
                </a:lnTo>
                <a:lnTo>
                  <a:pt x="139150" y="1496145"/>
                </a:lnTo>
                <a:lnTo>
                  <a:pt x="143604" y="1461636"/>
                </a:lnTo>
                <a:lnTo>
                  <a:pt x="143604" y="1424901"/>
                </a:lnTo>
                <a:lnTo>
                  <a:pt x="141376" y="1387052"/>
                </a:lnTo>
                <a:lnTo>
                  <a:pt x="136923" y="1349203"/>
                </a:lnTo>
                <a:lnTo>
                  <a:pt x="131358" y="1311353"/>
                </a:lnTo>
                <a:lnTo>
                  <a:pt x="126904" y="1273505"/>
                </a:lnTo>
                <a:lnTo>
                  <a:pt x="123564" y="1235657"/>
                </a:lnTo>
                <a:lnTo>
                  <a:pt x="124678" y="1200034"/>
                </a:lnTo>
                <a:lnTo>
                  <a:pt x="129132" y="1165525"/>
                </a:lnTo>
                <a:lnTo>
                  <a:pt x="139150" y="1132128"/>
                </a:lnTo>
                <a:lnTo>
                  <a:pt x="153622" y="1104298"/>
                </a:lnTo>
                <a:lnTo>
                  <a:pt x="172546" y="1077582"/>
                </a:lnTo>
                <a:lnTo>
                  <a:pt x="194809" y="1054204"/>
                </a:lnTo>
                <a:lnTo>
                  <a:pt x="220413" y="1030827"/>
                </a:lnTo>
                <a:lnTo>
                  <a:pt x="247130" y="1009676"/>
                </a:lnTo>
                <a:lnTo>
                  <a:pt x="274959" y="988524"/>
                </a:lnTo>
                <a:lnTo>
                  <a:pt x="302788" y="967374"/>
                </a:lnTo>
                <a:lnTo>
                  <a:pt x="330619" y="946223"/>
                </a:lnTo>
                <a:lnTo>
                  <a:pt x="356222" y="923960"/>
                </a:lnTo>
                <a:lnTo>
                  <a:pt x="378487" y="898356"/>
                </a:lnTo>
                <a:lnTo>
                  <a:pt x="398524" y="873865"/>
                </a:lnTo>
                <a:lnTo>
                  <a:pt x="414108" y="846035"/>
                </a:lnTo>
                <a:lnTo>
                  <a:pt x="427466" y="815980"/>
                </a:lnTo>
                <a:lnTo>
                  <a:pt x="438598" y="783695"/>
                </a:lnTo>
                <a:lnTo>
                  <a:pt x="448618" y="750298"/>
                </a:lnTo>
                <a:lnTo>
                  <a:pt x="457523" y="716904"/>
                </a:lnTo>
                <a:lnTo>
                  <a:pt x="466429" y="682393"/>
                </a:lnTo>
                <a:lnTo>
                  <a:pt x="476447" y="650112"/>
                </a:lnTo>
                <a:lnTo>
                  <a:pt x="487579" y="617827"/>
                </a:lnTo>
                <a:lnTo>
                  <a:pt x="500938" y="587772"/>
                </a:lnTo>
                <a:lnTo>
                  <a:pt x="517636" y="561055"/>
                </a:lnTo>
                <a:lnTo>
                  <a:pt x="537671" y="536565"/>
                </a:lnTo>
                <a:lnTo>
                  <a:pt x="562163" y="516527"/>
                </a:lnTo>
                <a:lnTo>
                  <a:pt x="588880" y="499829"/>
                </a:lnTo>
                <a:lnTo>
                  <a:pt x="618935" y="486470"/>
                </a:lnTo>
                <a:lnTo>
                  <a:pt x="651218" y="475338"/>
                </a:lnTo>
                <a:lnTo>
                  <a:pt x="683501" y="465320"/>
                </a:lnTo>
                <a:lnTo>
                  <a:pt x="718010" y="456413"/>
                </a:lnTo>
                <a:lnTo>
                  <a:pt x="751405" y="447507"/>
                </a:lnTo>
                <a:lnTo>
                  <a:pt x="784802" y="437489"/>
                </a:lnTo>
                <a:lnTo>
                  <a:pt x="817083" y="426357"/>
                </a:lnTo>
                <a:lnTo>
                  <a:pt x="847140" y="412999"/>
                </a:lnTo>
                <a:lnTo>
                  <a:pt x="874970" y="397415"/>
                </a:lnTo>
                <a:lnTo>
                  <a:pt x="899460" y="377377"/>
                </a:lnTo>
                <a:lnTo>
                  <a:pt x="925064" y="355112"/>
                </a:lnTo>
                <a:lnTo>
                  <a:pt x="947328" y="329509"/>
                </a:lnTo>
                <a:lnTo>
                  <a:pt x="968478" y="302791"/>
                </a:lnTo>
                <a:lnTo>
                  <a:pt x="989628" y="274961"/>
                </a:lnTo>
                <a:lnTo>
                  <a:pt x="1010780" y="247131"/>
                </a:lnTo>
                <a:lnTo>
                  <a:pt x="1031930" y="220414"/>
                </a:lnTo>
                <a:lnTo>
                  <a:pt x="1055307" y="194811"/>
                </a:lnTo>
                <a:lnTo>
                  <a:pt x="1078683" y="172547"/>
                </a:lnTo>
                <a:lnTo>
                  <a:pt x="1105401" y="153622"/>
                </a:lnTo>
                <a:lnTo>
                  <a:pt x="1133231" y="139150"/>
                </a:lnTo>
                <a:lnTo>
                  <a:pt x="1166627" y="129132"/>
                </a:lnTo>
                <a:lnTo>
                  <a:pt x="1201137" y="124678"/>
                </a:lnTo>
                <a:lnTo>
                  <a:pt x="1236757" y="123565"/>
                </a:lnTo>
                <a:lnTo>
                  <a:pt x="1274605" y="126906"/>
                </a:lnTo>
                <a:lnTo>
                  <a:pt x="1312455" y="131359"/>
                </a:lnTo>
                <a:lnTo>
                  <a:pt x="1350304" y="136924"/>
                </a:lnTo>
                <a:lnTo>
                  <a:pt x="1388152" y="141378"/>
                </a:lnTo>
                <a:lnTo>
                  <a:pt x="1426000" y="143604"/>
                </a:lnTo>
                <a:lnTo>
                  <a:pt x="1462737" y="143604"/>
                </a:lnTo>
                <a:lnTo>
                  <a:pt x="1497245" y="139150"/>
                </a:lnTo>
                <a:lnTo>
                  <a:pt x="1531755" y="130245"/>
                </a:lnTo>
                <a:lnTo>
                  <a:pt x="1565150" y="116887"/>
                </a:lnTo>
                <a:lnTo>
                  <a:pt x="1598545" y="99075"/>
                </a:lnTo>
                <a:lnTo>
                  <a:pt x="1631941" y="81264"/>
                </a:lnTo>
                <a:lnTo>
                  <a:pt x="1665337" y="61227"/>
                </a:lnTo>
                <a:lnTo>
                  <a:pt x="1697620" y="42302"/>
                </a:lnTo>
                <a:lnTo>
                  <a:pt x="1732129" y="25604"/>
                </a:lnTo>
                <a:lnTo>
                  <a:pt x="1765525" y="12245"/>
                </a:lnTo>
                <a:lnTo>
                  <a:pt x="1800034" y="33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Afbeelding 7" descr="Afbeelding met binnen, tafel, persoon, zitten&#10;&#10;Automatisch gegenereerde beschrijving">
            <a:extLst>
              <a:ext uri="{FF2B5EF4-FFF2-40B4-BE49-F238E27FC236}">
                <a16:creationId xmlns:a16="http://schemas.microsoft.com/office/drawing/2014/main" id="{347905E2-F948-4CC6-AAFB-664B4294B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002" y="4981277"/>
            <a:ext cx="2852300" cy="160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2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3408ACDA-FBD2-4415-9EE4-4D1BBDF17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30595D-127E-4DC3-8E40-9374B113D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34B7C2-5E48-45F0-8872-D4046B18E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5984274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Prutsmodellen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9BE98A2-EF61-4475-A2F5-6E0640E4B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2286001"/>
            <a:ext cx="5984274" cy="40850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De </a:t>
            </a:r>
            <a:r>
              <a:rPr lang="en-US" dirty="0" err="1">
                <a:solidFill>
                  <a:srgbClr val="000000"/>
                </a:solidFill>
              </a:rPr>
              <a:t>afstandsbedienig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Tijdelijke aanduiding voor inhoud 6" descr="Afbeelding met foto, zitten, tafel, verschillend&#10;&#10;Automatisch gegenereerde beschrijving">
            <a:extLst>
              <a:ext uri="{FF2B5EF4-FFF2-40B4-BE49-F238E27FC236}">
                <a16:creationId xmlns:a16="http://schemas.microsoft.com/office/drawing/2014/main" id="{63335F07-1D27-46D8-8459-5E9A75A5C2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6504" y="207099"/>
            <a:ext cx="4720149" cy="64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06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126ADEF2-2BA7-419F-A580-9C6541A73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146248-6675-4D3A-B34A-7363E28C9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56EF530-75FC-4976-A39D-87A5DFE9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368ECFAF-FF94-4771-B4BD-B28D909D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80A904A-5CCF-4FA7-A3B8-9484C889808F}"/>
              </a:ext>
            </a:extLst>
          </p:cNvPr>
          <p:cNvSpPr txBox="1">
            <a:spLocks/>
          </p:cNvSpPr>
          <p:nvPr/>
        </p:nvSpPr>
        <p:spPr>
          <a:xfrm>
            <a:off x="926927" y="1231895"/>
            <a:ext cx="5490143" cy="433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0000" spc="800" dirty="0"/>
              <a:t>Eind idee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851F7A-B016-4A91-85E3-61FE4869C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Afbeelding 2" descr="Afbeelding met tafel, binnen, zitten, klein&#10;&#10;Automatisch gegenereerde beschrijving">
            <a:extLst>
              <a:ext uri="{FF2B5EF4-FFF2-40B4-BE49-F238E27FC236}">
                <a16:creationId xmlns:a16="http://schemas.microsoft.com/office/drawing/2014/main" id="{AF77D349-87A4-4F45-9538-5AD57163D2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4" y="1528549"/>
            <a:ext cx="3995592" cy="374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1317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E1E156F23B046884F7F681B3811E1" ma:contentTypeVersion="6" ma:contentTypeDescription="Een nieuw document maken." ma:contentTypeScope="" ma:versionID="4bfdfc627e1a4342e814d565b9dc0eca">
  <xsd:schema xmlns:xsd="http://www.w3.org/2001/XMLSchema" xmlns:xs="http://www.w3.org/2001/XMLSchema" xmlns:p="http://schemas.microsoft.com/office/2006/metadata/properties" xmlns:ns2="14eae7cb-a373-409d-9caa-bed1d663bb5d" xmlns:ns3="26e62b10-f398-4014-9913-7f6e89c369c9" targetNamespace="http://schemas.microsoft.com/office/2006/metadata/properties" ma:root="true" ma:fieldsID="91b3376d70caf5cfa401a4c3f7a9dc02" ns2:_="" ns3:_="">
    <xsd:import namespace="14eae7cb-a373-409d-9caa-bed1d663bb5d"/>
    <xsd:import namespace="26e62b10-f398-4014-9913-7f6e89c36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eae7cb-a373-409d-9caa-bed1d663b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62b10-f398-4014-9913-7f6e89c369c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37535-FD3F-4FC9-9B68-2977A6CF69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5CF289-9228-47E1-80B3-C63572E4C8A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9FBA4F-2EF9-42E3-934F-F56126201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eae7cb-a373-409d-9caa-bed1d663bb5d"/>
    <ds:schemaRef ds:uri="26e62b10-f398-4014-9913-7f6e89c369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73</Words>
  <Application>Microsoft Office PowerPoint</Application>
  <PresentationFormat>Breedbeeld</PresentationFormat>
  <Paragraphs>38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Impact</vt:lpstr>
      <vt:lpstr>Badge</vt:lpstr>
      <vt:lpstr>Artcadia Mobiliteit</vt:lpstr>
      <vt:lpstr>Inhoud</vt:lpstr>
      <vt:lpstr>Oriëntatie 1</vt:lpstr>
      <vt:lpstr>Oriëntatie 2</vt:lpstr>
      <vt:lpstr>Oriëntatie 3</vt:lpstr>
      <vt:lpstr>Prutsmodellen</vt:lpstr>
      <vt:lpstr>Prutsmodellen</vt:lpstr>
      <vt:lpstr>Prutsmodellen</vt:lpstr>
      <vt:lpstr>PowerPoint-presentatie</vt:lpstr>
      <vt:lpstr>Eind idee</vt:lpstr>
      <vt:lpstr>Eind idee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Artcadia Mobiliteit</dc:title>
  <dc:creator>Tip, Sanna (144842)</dc:creator>
  <cp:lastModifiedBy>Soeten - van Houwelingen, de A. (Stn)</cp:lastModifiedBy>
  <cp:revision>8</cp:revision>
  <dcterms:created xsi:type="dcterms:W3CDTF">2020-11-13T08:12:13Z</dcterms:created>
  <dcterms:modified xsi:type="dcterms:W3CDTF">2020-12-04T14:06:41Z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0x010100D46E1E156F23B046884F7F681B3811E1</vt:lpwstr>
  </property>
</Properties>
</file>