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2"/>
  </p:notesMasterIdLst>
  <p:sldIdLst>
    <p:sldId id="256" r:id="rId5"/>
    <p:sldId id="259" r:id="rId6"/>
    <p:sldId id="257" r:id="rId7"/>
    <p:sldId id="258" r:id="rId8"/>
    <p:sldId id="260" r:id="rId9"/>
    <p:sldId id="261" r:id="rId10"/>
    <p:sldId id="264" r:id="rId11"/>
    <p:sldId id="272" r:id="rId12"/>
    <p:sldId id="274" r:id="rId13"/>
    <p:sldId id="265" r:id="rId14"/>
    <p:sldId id="271" r:id="rId15"/>
    <p:sldId id="269" r:id="rId16"/>
    <p:sldId id="266" r:id="rId17"/>
    <p:sldId id="275" r:id="rId18"/>
    <p:sldId id="267" r:id="rId19"/>
    <p:sldId id="268" r:id="rId20"/>
    <p:sldId id="276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8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B501A1-45E5-4B39-977D-6A6CAB6C2F90}" v="67" dt="2022-11-21T14:37:56.387"/>
    <p1510:client id="{23962B89-EB3A-4D7B-81CD-93C7E40AD8B8}" v="3" dt="2022-11-21T09:37:34.100"/>
    <p1510:client id="{7540550D-2D59-4B27-AF95-65D1097F0A37}" v="1" dt="2022-11-21T09:38:14.479"/>
    <p1510:client id="{C90F913C-51B9-E644-9A6C-D080CDF0CF21}" v="262" dt="2022-11-14T08:44:01.273"/>
    <p1510:client id="{DB0F1824-0BEF-4174-BA23-F88C5748B4A2}" v="430" dt="2022-11-21T10:04:29.366"/>
    <p1510:client id="{F041FD6C-1A39-4E3E-A988-40B547842E07}" v="58" dt="2022-11-21T09:53:23.1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svg"/><Relationship Id="rId1" Type="http://schemas.openxmlformats.org/officeDocument/2006/relationships/image" Target="../media/image4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svg"/><Relationship Id="rId1" Type="http://schemas.openxmlformats.org/officeDocument/2006/relationships/image" Target="../media/image4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0F3083-8556-4AE6-A8AB-B95C0D64EC17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7F58865C-724D-4470-9575-3EC71D72B57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Onderzoek</a:t>
          </a:r>
        </a:p>
      </dgm:t>
    </dgm:pt>
    <dgm:pt modelId="{82098163-8B43-4FDE-9F59-19BB76C11F0C}" type="parTrans" cxnId="{70B6DAB0-43DD-4F16-B759-38A1BC6F8237}">
      <dgm:prSet/>
      <dgm:spPr/>
      <dgm:t>
        <a:bodyPr/>
        <a:lstStyle/>
        <a:p>
          <a:endParaRPr lang="en-US"/>
        </a:p>
      </dgm:t>
    </dgm:pt>
    <dgm:pt modelId="{8A792247-4690-4FC4-86A6-79FA5F51E41F}" type="sibTrans" cxnId="{70B6DAB0-43DD-4F16-B759-38A1BC6F8237}">
      <dgm:prSet/>
      <dgm:spPr/>
      <dgm:t>
        <a:bodyPr/>
        <a:lstStyle/>
        <a:p>
          <a:endParaRPr lang="en-US"/>
        </a:p>
      </dgm:t>
    </dgm:pt>
    <dgm:pt modelId="{CBC89783-9A20-4845-B569-45C555FB16D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err="1"/>
            <a:t>Ontwerp</a:t>
          </a:r>
          <a:endParaRPr lang="en-US"/>
        </a:p>
      </dgm:t>
    </dgm:pt>
    <dgm:pt modelId="{7737B5BF-E2B4-4DF5-89B1-2C808EC6D334}" type="parTrans" cxnId="{4E4D176B-1F52-4820-B650-FEE30309C94A}">
      <dgm:prSet/>
      <dgm:spPr/>
      <dgm:t>
        <a:bodyPr/>
        <a:lstStyle/>
        <a:p>
          <a:endParaRPr lang="en-US"/>
        </a:p>
      </dgm:t>
    </dgm:pt>
    <dgm:pt modelId="{C1EF5C5A-6E13-4B5E-88EB-29136F64E306}" type="sibTrans" cxnId="{4E4D176B-1F52-4820-B650-FEE30309C94A}">
      <dgm:prSet/>
      <dgm:spPr/>
      <dgm:t>
        <a:bodyPr/>
        <a:lstStyle/>
        <a:p>
          <a:endParaRPr lang="en-US"/>
        </a:p>
      </dgm:t>
    </dgm:pt>
    <dgm:pt modelId="{5B252BE3-5DD6-488D-AA88-B8DA7408CA77}" type="pres">
      <dgm:prSet presAssocID="{660F3083-8556-4AE6-A8AB-B95C0D64EC17}" presName="root" presStyleCnt="0">
        <dgm:presLayoutVars>
          <dgm:dir/>
          <dgm:resizeHandles val="exact"/>
        </dgm:presLayoutVars>
      </dgm:prSet>
      <dgm:spPr/>
    </dgm:pt>
    <dgm:pt modelId="{BE975B8B-288B-4C73-8069-CE32B963FC46}" type="pres">
      <dgm:prSet presAssocID="{7F58865C-724D-4470-9575-3EC71D72B577}" presName="compNode" presStyleCnt="0"/>
      <dgm:spPr/>
    </dgm:pt>
    <dgm:pt modelId="{B41DCF34-C2C3-40B4-9397-BE9ED83E4E2B}" type="pres">
      <dgm:prSet presAssocID="{7F58865C-724D-4470-9575-3EC71D72B577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BEDBD482-5052-4BFE-9198-6950CAA4AB18}" type="pres">
      <dgm:prSet presAssocID="{7F58865C-724D-4470-9575-3EC71D72B577}" presName="spaceRect" presStyleCnt="0"/>
      <dgm:spPr/>
    </dgm:pt>
    <dgm:pt modelId="{956F86A0-356D-4E04-B2D6-45497137BF12}" type="pres">
      <dgm:prSet presAssocID="{7F58865C-724D-4470-9575-3EC71D72B577}" presName="textRect" presStyleLbl="revTx" presStyleIdx="0" presStyleCnt="2">
        <dgm:presLayoutVars>
          <dgm:chMax val="1"/>
          <dgm:chPref val="1"/>
        </dgm:presLayoutVars>
      </dgm:prSet>
      <dgm:spPr/>
    </dgm:pt>
    <dgm:pt modelId="{853B23F3-8419-424E-80AE-D5A143BD860D}" type="pres">
      <dgm:prSet presAssocID="{8A792247-4690-4FC4-86A6-79FA5F51E41F}" presName="sibTrans" presStyleCnt="0"/>
      <dgm:spPr/>
    </dgm:pt>
    <dgm:pt modelId="{B1A5D45D-BC1B-4B42-90B6-C6271B67E61C}" type="pres">
      <dgm:prSet presAssocID="{CBC89783-9A20-4845-B569-45C555FB16D6}" presName="compNode" presStyleCnt="0"/>
      <dgm:spPr/>
    </dgm:pt>
    <dgm:pt modelId="{205668E0-BDF9-4E71-86A0-2E2B5F3F16A5}" type="pres">
      <dgm:prSet presAssocID="{CBC89783-9A20-4845-B569-45C555FB16D6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neal"/>
        </a:ext>
      </dgm:extLst>
    </dgm:pt>
    <dgm:pt modelId="{A2B17290-C32D-45E4-96CB-EDC3EDA0E769}" type="pres">
      <dgm:prSet presAssocID="{CBC89783-9A20-4845-B569-45C555FB16D6}" presName="spaceRect" presStyleCnt="0"/>
      <dgm:spPr/>
    </dgm:pt>
    <dgm:pt modelId="{4056DBAC-2857-4645-BA66-72EE9968DFBC}" type="pres">
      <dgm:prSet presAssocID="{CBC89783-9A20-4845-B569-45C555FB16D6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D9E3DD0F-E6AA-41EE-BC21-B29E756EC25A}" type="presOf" srcId="{660F3083-8556-4AE6-A8AB-B95C0D64EC17}" destId="{5B252BE3-5DD6-488D-AA88-B8DA7408CA77}" srcOrd="0" destOrd="0" presId="urn:microsoft.com/office/officeart/2018/2/layout/IconLabelList"/>
    <dgm:cxn modelId="{4E4D176B-1F52-4820-B650-FEE30309C94A}" srcId="{660F3083-8556-4AE6-A8AB-B95C0D64EC17}" destId="{CBC89783-9A20-4845-B569-45C555FB16D6}" srcOrd="1" destOrd="0" parTransId="{7737B5BF-E2B4-4DF5-89B1-2C808EC6D334}" sibTransId="{C1EF5C5A-6E13-4B5E-88EB-29136F64E306}"/>
    <dgm:cxn modelId="{5EF86181-4E99-43ED-B9AB-50883297FDDF}" type="presOf" srcId="{7F58865C-724D-4470-9575-3EC71D72B577}" destId="{956F86A0-356D-4E04-B2D6-45497137BF12}" srcOrd="0" destOrd="0" presId="urn:microsoft.com/office/officeart/2018/2/layout/IconLabelList"/>
    <dgm:cxn modelId="{474879AA-1F15-4044-9A88-BD797C4B2800}" type="presOf" srcId="{CBC89783-9A20-4845-B569-45C555FB16D6}" destId="{4056DBAC-2857-4645-BA66-72EE9968DFBC}" srcOrd="0" destOrd="0" presId="urn:microsoft.com/office/officeart/2018/2/layout/IconLabelList"/>
    <dgm:cxn modelId="{70B6DAB0-43DD-4F16-B759-38A1BC6F8237}" srcId="{660F3083-8556-4AE6-A8AB-B95C0D64EC17}" destId="{7F58865C-724D-4470-9575-3EC71D72B577}" srcOrd="0" destOrd="0" parTransId="{82098163-8B43-4FDE-9F59-19BB76C11F0C}" sibTransId="{8A792247-4690-4FC4-86A6-79FA5F51E41F}"/>
    <dgm:cxn modelId="{697E3A6B-F106-43EC-BA11-0993C8A7E666}" type="presParOf" srcId="{5B252BE3-5DD6-488D-AA88-B8DA7408CA77}" destId="{BE975B8B-288B-4C73-8069-CE32B963FC46}" srcOrd="0" destOrd="0" presId="urn:microsoft.com/office/officeart/2018/2/layout/IconLabelList"/>
    <dgm:cxn modelId="{35341A3F-B8D3-4675-B7DB-CD64409A4968}" type="presParOf" srcId="{BE975B8B-288B-4C73-8069-CE32B963FC46}" destId="{B41DCF34-C2C3-40B4-9397-BE9ED83E4E2B}" srcOrd="0" destOrd="0" presId="urn:microsoft.com/office/officeart/2018/2/layout/IconLabelList"/>
    <dgm:cxn modelId="{634D34E5-03C6-4805-BB29-BB8B213D6465}" type="presParOf" srcId="{BE975B8B-288B-4C73-8069-CE32B963FC46}" destId="{BEDBD482-5052-4BFE-9198-6950CAA4AB18}" srcOrd="1" destOrd="0" presId="urn:microsoft.com/office/officeart/2018/2/layout/IconLabelList"/>
    <dgm:cxn modelId="{281C685F-D94A-4A46-BA0E-5C2892DE9DCA}" type="presParOf" srcId="{BE975B8B-288B-4C73-8069-CE32B963FC46}" destId="{956F86A0-356D-4E04-B2D6-45497137BF12}" srcOrd="2" destOrd="0" presId="urn:microsoft.com/office/officeart/2018/2/layout/IconLabelList"/>
    <dgm:cxn modelId="{BF6CFC16-6A21-4ED7-925E-A22F14B0C160}" type="presParOf" srcId="{5B252BE3-5DD6-488D-AA88-B8DA7408CA77}" destId="{853B23F3-8419-424E-80AE-D5A143BD860D}" srcOrd="1" destOrd="0" presId="urn:microsoft.com/office/officeart/2018/2/layout/IconLabelList"/>
    <dgm:cxn modelId="{AED001F5-A0A7-4A16-A09C-AA055EAF0211}" type="presParOf" srcId="{5B252BE3-5DD6-488D-AA88-B8DA7408CA77}" destId="{B1A5D45D-BC1B-4B42-90B6-C6271B67E61C}" srcOrd="2" destOrd="0" presId="urn:microsoft.com/office/officeart/2018/2/layout/IconLabelList"/>
    <dgm:cxn modelId="{5EF0A009-3808-4262-8DA0-27992AF76B62}" type="presParOf" srcId="{B1A5D45D-BC1B-4B42-90B6-C6271B67E61C}" destId="{205668E0-BDF9-4E71-86A0-2E2B5F3F16A5}" srcOrd="0" destOrd="0" presId="urn:microsoft.com/office/officeart/2018/2/layout/IconLabelList"/>
    <dgm:cxn modelId="{9F3E974A-C4C7-41E4-830F-0A342ADA2466}" type="presParOf" srcId="{B1A5D45D-BC1B-4B42-90B6-C6271B67E61C}" destId="{A2B17290-C32D-45E4-96CB-EDC3EDA0E769}" srcOrd="1" destOrd="0" presId="urn:microsoft.com/office/officeart/2018/2/layout/IconLabelList"/>
    <dgm:cxn modelId="{BCF244FC-47A9-4291-A80F-DEC2958E552F}" type="presParOf" srcId="{B1A5D45D-BC1B-4B42-90B6-C6271B67E61C}" destId="{4056DBAC-2857-4645-BA66-72EE9968DFBC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2EDABF-326A-4435-B6D4-F077CF02281A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0D6E83E-AB61-470A-B8A3-8A00A879F68D}">
      <dgm:prSet/>
      <dgm:spPr/>
      <dgm:t>
        <a:bodyPr/>
        <a:lstStyle/>
        <a:p>
          <a:r>
            <a:rPr lang="nl-NL"/>
            <a:t>Mindmap</a:t>
          </a:r>
          <a:endParaRPr lang="en-US"/>
        </a:p>
      </dgm:t>
    </dgm:pt>
    <dgm:pt modelId="{20048A89-9D78-4E39-9782-73ED39723967}" type="parTrans" cxnId="{1EB7777E-BE32-4AD9-B7E3-49C192E15C87}">
      <dgm:prSet/>
      <dgm:spPr/>
      <dgm:t>
        <a:bodyPr/>
        <a:lstStyle/>
        <a:p>
          <a:endParaRPr lang="en-US"/>
        </a:p>
      </dgm:t>
    </dgm:pt>
    <dgm:pt modelId="{4CE33150-6425-4362-B788-C63AC3E428AE}" type="sibTrans" cxnId="{1EB7777E-BE32-4AD9-B7E3-49C192E15C87}">
      <dgm:prSet/>
      <dgm:spPr/>
      <dgm:t>
        <a:bodyPr/>
        <a:lstStyle/>
        <a:p>
          <a:endParaRPr lang="en-US"/>
        </a:p>
      </dgm:t>
    </dgm:pt>
    <dgm:pt modelId="{5EF9F190-B1DC-471C-8FC6-5F0406C29FAE}">
      <dgm:prSet/>
      <dgm:spPr/>
      <dgm:t>
        <a:bodyPr/>
        <a:lstStyle/>
        <a:p>
          <a:r>
            <a:rPr lang="nl-NL"/>
            <a:t>Onderwerpen</a:t>
          </a:r>
          <a:endParaRPr lang="en-US"/>
        </a:p>
      </dgm:t>
    </dgm:pt>
    <dgm:pt modelId="{06E9666F-91F2-4E59-A4F3-562D7C6FCBDA}" type="parTrans" cxnId="{6D9226D6-FC07-47AF-BA31-708EABAA724C}">
      <dgm:prSet/>
      <dgm:spPr/>
      <dgm:t>
        <a:bodyPr/>
        <a:lstStyle/>
        <a:p>
          <a:endParaRPr lang="en-US"/>
        </a:p>
      </dgm:t>
    </dgm:pt>
    <dgm:pt modelId="{2E87F1DF-9FF6-4B8E-8910-BF61E30984BE}" type="sibTrans" cxnId="{6D9226D6-FC07-47AF-BA31-708EABAA724C}">
      <dgm:prSet/>
      <dgm:spPr/>
      <dgm:t>
        <a:bodyPr/>
        <a:lstStyle/>
        <a:p>
          <a:endParaRPr lang="en-US"/>
        </a:p>
      </dgm:t>
    </dgm:pt>
    <dgm:pt modelId="{C344DFFC-8315-4328-8455-C8404298B92C}">
      <dgm:prSet/>
      <dgm:spPr/>
      <dgm:t>
        <a:bodyPr/>
        <a:lstStyle/>
        <a:p>
          <a:r>
            <a:rPr lang="en-US"/>
            <a:t>Research</a:t>
          </a:r>
        </a:p>
      </dgm:t>
    </dgm:pt>
    <dgm:pt modelId="{CA721C3C-FA26-4B10-A78B-C2F7486E2BFA}" type="parTrans" cxnId="{0C9ABADF-6566-473E-90B5-699975FF6185}">
      <dgm:prSet/>
      <dgm:spPr/>
      <dgm:t>
        <a:bodyPr/>
        <a:lstStyle/>
        <a:p>
          <a:endParaRPr lang="en-US"/>
        </a:p>
      </dgm:t>
    </dgm:pt>
    <dgm:pt modelId="{D3851A00-4F41-45A8-BCA3-7A3C8C402F27}" type="sibTrans" cxnId="{0C9ABADF-6566-473E-90B5-699975FF6185}">
      <dgm:prSet/>
      <dgm:spPr/>
      <dgm:t>
        <a:bodyPr/>
        <a:lstStyle/>
        <a:p>
          <a:endParaRPr lang="en-US"/>
        </a:p>
      </dgm:t>
    </dgm:pt>
    <dgm:pt modelId="{DD7C76BA-1F21-471E-A227-94534AD59CD6}" type="pres">
      <dgm:prSet presAssocID="{762EDABF-326A-4435-B6D4-F077CF02281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DDC304A-9ED2-4ECE-AAE6-9FF7E680DF79}" type="pres">
      <dgm:prSet presAssocID="{40D6E83E-AB61-470A-B8A3-8A00A879F68D}" presName="hierRoot1" presStyleCnt="0"/>
      <dgm:spPr/>
    </dgm:pt>
    <dgm:pt modelId="{BDEB6C68-752D-4F52-9BF6-A2E1AC6065A1}" type="pres">
      <dgm:prSet presAssocID="{40D6E83E-AB61-470A-B8A3-8A00A879F68D}" presName="composite" presStyleCnt="0"/>
      <dgm:spPr/>
    </dgm:pt>
    <dgm:pt modelId="{A09E4502-9319-44CB-93CE-5119E4098825}" type="pres">
      <dgm:prSet presAssocID="{40D6E83E-AB61-470A-B8A3-8A00A879F68D}" presName="background" presStyleLbl="node0" presStyleIdx="0" presStyleCnt="3"/>
      <dgm:spPr/>
    </dgm:pt>
    <dgm:pt modelId="{96C1B969-EA02-49A3-93FE-27885110CE13}" type="pres">
      <dgm:prSet presAssocID="{40D6E83E-AB61-470A-B8A3-8A00A879F68D}" presName="text" presStyleLbl="fgAcc0" presStyleIdx="0" presStyleCnt="3">
        <dgm:presLayoutVars>
          <dgm:chPref val="3"/>
        </dgm:presLayoutVars>
      </dgm:prSet>
      <dgm:spPr/>
    </dgm:pt>
    <dgm:pt modelId="{C4ECAAAC-6437-485A-A3D4-E1249BAF4F60}" type="pres">
      <dgm:prSet presAssocID="{40D6E83E-AB61-470A-B8A3-8A00A879F68D}" presName="hierChild2" presStyleCnt="0"/>
      <dgm:spPr/>
    </dgm:pt>
    <dgm:pt modelId="{4A4775C2-F0F8-41D8-9D9C-437C8268A388}" type="pres">
      <dgm:prSet presAssocID="{5EF9F190-B1DC-471C-8FC6-5F0406C29FAE}" presName="hierRoot1" presStyleCnt="0"/>
      <dgm:spPr/>
    </dgm:pt>
    <dgm:pt modelId="{B29D4042-FEDF-40F1-B370-6E318EFF8235}" type="pres">
      <dgm:prSet presAssocID="{5EF9F190-B1DC-471C-8FC6-5F0406C29FAE}" presName="composite" presStyleCnt="0"/>
      <dgm:spPr/>
    </dgm:pt>
    <dgm:pt modelId="{FC7BFBA1-ADE6-4211-919A-3EDEE44BFD3E}" type="pres">
      <dgm:prSet presAssocID="{5EF9F190-B1DC-471C-8FC6-5F0406C29FAE}" presName="background" presStyleLbl="node0" presStyleIdx="1" presStyleCnt="3"/>
      <dgm:spPr/>
    </dgm:pt>
    <dgm:pt modelId="{DE1037BE-CAEA-4931-AE0A-D2B1C05A450C}" type="pres">
      <dgm:prSet presAssocID="{5EF9F190-B1DC-471C-8FC6-5F0406C29FAE}" presName="text" presStyleLbl="fgAcc0" presStyleIdx="1" presStyleCnt="3">
        <dgm:presLayoutVars>
          <dgm:chPref val="3"/>
        </dgm:presLayoutVars>
      </dgm:prSet>
      <dgm:spPr/>
    </dgm:pt>
    <dgm:pt modelId="{DCB54630-37EE-43E1-8430-E7D1D0C99F9E}" type="pres">
      <dgm:prSet presAssocID="{5EF9F190-B1DC-471C-8FC6-5F0406C29FAE}" presName="hierChild2" presStyleCnt="0"/>
      <dgm:spPr/>
    </dgm:pt>
    <dgm:pt modelId="{7BB7C336-AA36-4744-9EBE-2ACDB7917B0C}" type="pres">
      <dgm:prSet presAssocID="{C344DFFC-8315-4328-8455-C8404298B92C}" presName="hierRoot1" presStyleCnt="0"/>
      <dgm:spPr/>
    </dgm:pt>
    <dgm:pt modelId="{62144E21-E34D-4A80-99C3-2EB9B57EDB4A}" type="pres">
      <dgm:prSet presAssocID="{C344DFFC-8315-4328-8455-C8404298B92C}" presName="composite" presStyleCnt="0"/>
      <dgm:spPr/>
    </dgm:pt>
    <dgm:pt modelId="{FF78E993-E250-4802-B685-54CBFCB4AE16}" type="pres">
      <dgm:prSet presAssocID="{C344DFFC-8315-4328-8455-C8404298B92C}" presName="background" presStyleLbl="node0" presStyleIdx="2" presStyleCnt="3"/>
      <dgm:spPr/>
    </dgm:pt>
    <dgm:pt modelId="{7D3E1487-2C2D-43D8-B6AF-598BB199DFCF}" type="pres">
      <dgm:prSet presAssocID="{C344DFFC-8315-4328-8455-C8404298B92C}" presName="text" presStyleLbl="fgAcc0" presStyleIdx="2" presStyleCnt="3">
        <dgm:presLayoutVars>
          <dgm:chPref val="3"/>
        </dgm:presLayoutVars>
      </dgm:prSet>
      <dgm:spPr/>
    </dgm:pt>
    <dgm:pt modelId="{A743BFEF-8187-4C65-87FD-CB2705708061}" type="pres">
      <dgm:prSet presAssocID="{C344DFFC-8315-4328-8455-C8404298B92C}" presName="hierChild2" presStyleCnt="0"/>
      <dgm:spPr/>
    </dgm:pt>
  </dgm:ptLst>
  <dgm:cxnLst>
    <dgm:cxn modelId="{AD4A1C6D-7A75-494A-94C3-BDE30FD9BE3D}" type="presOf" srcId="{40D6E83E-AB61-470A-B8A3-8A00A879F68D}" destId="{96C1B969-EA02-49A3-93FE-27885110CE13}" srcOrd="0" destOrd="0" presId="urn:microsoft.com/office/officeart/2005/8/layout/hierarchy1"/>
    <dgm:cxn modelId="{B9C3586F-AA96-4101-B932-BD1CCFCBDA49}" type="presOf" srcId="{5EF9F190-B1DC-471C-8FC6-5F0406C29FAE}" destId="{DE1037BE-CAEA-4931-AE0A-D2B1C05A450C}" srcOrd="0" destOrd="0" presId="urn:microsoft.com/office/officeart/2005/8/layout/hierarchy1"/>
    <dgm:cxn modelId="{1EB7777E-BE32-4AD9-B7E3-49C192E15C87}" srcId="{762EDABF-326A-4435-B6D4-F077CF02281A}" destId="{40D6E83E-AB61-470A-B8A3-8A00A879F68D}" srcOrd="0" destOrd="0" parTransId="{20048A89-9D78-4E39-9782-73ED39723967}" sibTransId="{4CE33150-6425-4362-B788-C63AC3E428AE}"/>
    <dgm:cxn modelId="{6D9226D6-FC07-47AF-BA31-708EABAA724C}" srcId="{762EDABF-326A-4435-B6D4-F077CF02281A}" destId="{5EF9F190-B1DC-471C-8FC6-5F0406C29FAE}" srcOrd="1" destOrd="0" parTransId="{06E9666F-91F2-4E59-A4F3-562D7C6FCBDA}" sibTransId="{2E87F1DF-9FF6-4B8E-8910-BF61E30984BE}"/>
    <dgm:cxn modelId="{0C9ABADF-6566-473E-90B5-699975FF6185}" srcId="{762EDABF-326A-4435-B6D4-F077CF02281A}" destId="{C344DFFC-8315-4328-8455-C8404298B92C}" srcOrd="2" destOrd="0" parTransId="{CA721C3C-FA26-4B10-A78B-C2F7486E2BFA}" sibTransId="{D3851A00-4F41-45A8-BCA3-7A3C8C402F27}"/>
    <dgm:cxn modelId="{32971DF7-217B-4B2E-A214-73573D98EFD4}" type="presOf" srcId="{762EDABF-326A-4435-B6D4-F077CF02281A}" destId="{DD7C76BA-1F21-471E-A227-94534AD59CD6}" srcOrd="0" destOrd="0" presId="urn:microsoft.com/office/officeart/2005/8/layout/hierarchy1"/>
    <dgm:cxn modelId="{5AF00BF9-3C41-4C2C-910F-287BA34065A2}" type="presOf" srcId="{C344DFFC-8315-4328-8455-C8404298B92C}" destId="{7D3E1487-2C2D-43D8-B6AF-598BB199DFCF}" srcOrd="0" destOrd="0" presId="urn:microsoft.com/office/officeart/2005/8/layout/hierarchy1"/>
    <dgm:cxn modelId="{C977DDA2-C5DA-4A10-A4E7-7B08C4C1B0DF}" type="presParOf" srcId="{DD7C76BA-1F21-471E-A227-94534AD59CD6}" destId="{DDDC304A-9ED2-4ECE-AAE6-9FF7E680DF79}" srcOrd="0" destOrd="0" presId="urn:microsoft.com/office/officeart/2005/8/layout/hierarchy1"/>
    <dgm:cxn modelId="{2462D10F-B10A-4644-87D5-76984BB34240}" type="presParOf" srcId="{DDDC304A-9ED2-4ECE-AAE6-9FF7E680DF79}" destId="{BDEB6C68-752D-4F52-9BF6-A2E1AC6065A1}" srcOrd="0" destOrd="0" presId="urn:microsoft.com/office/officeart/2005/8/layout/hierarchy1"/>
    <dgm:cxn modelId="{37660FB8-D27E-4AD0-8D41-978BEE2093D1}" type="presParOf" srcId="{BDEB6C68-752D-4F52-9BF6-A2E1AC6065A1}" destId="{A09E4502-9319-44CB-93CE-5119E4098825}" srcOrd="0" destOrd="0" presId="urn:microsoft.com/office/officeart/2005/8/layout/hierarchy1"/>
    <dgm:cxn modelId="{23800F4F-2338-4358-A746-279B6F92A42D}" type="presParOf" srcId="{BDEB6C68-752D-4F52-9BF6-A2E1AC6065A1}" destId="{96C1B969-EA02-49A3-93FE-27885110CE13}" srcOrd="1" destOrd="0" presId="urn:microsoft.com/office/officeart/2005/8/layout/hierarchy1"/>
    <dgm:cxn modelId="{9499C1E2-EB62-4EC9-BCEA-C40DE5785759}" type="presParOf" srcId="{DDDC304A-9ED2-4ECE-AAE6-9FF7E680DF79}" destId="{C4ECAAAC-6437-485A-A3D4-E1249BAF4F60}" srcOrd="1" destOrd="0" presId="urn:microsoft.com/office/officeart/2005/8/layout/hierarchy1"/>
    <dgm:cxn modelId="{6D1BEA38-A9DF-4B5F-8756-023C4D1F5469}" type="presParOf" srcId="{DD7C76BA-1F21-471E-A227-94534AD59CD6}" destId="{4A4775C2-F0F8-41D8-9D9C-437C8268A388}" srcOrd="1" destOrd="0" presId="urn:microsoft.com/office/officeart/2005/8/layout/hierarchy1"/>
    <dgm:cxn modelId="{31BBDB22-BEB0-4B6F-8060-951CA2C4EC72}" type="presParOf" srcId="{4A4775C2-F0F8-41D8-9D9C-437C8268A388}" destId="{B29D4042-FEDF-40F1-B370-6E318EFF8235}" srcOrd="0" destOrd="0" presId="urn:microsoft.com/office/officeart/2005/8/layout/hierarchy1"/>
    <dgm:cxn modelId="{B183FEF2-9FE1-4112-B4ED-131ECD74B1C6}" type="presParOf" srcId="{B29D4042-FEDF-40F1-B370-6E318EFF8235}" destId="{FC7BFBA1-ADE6-4211-919A-3EDEE44BFD3E}" srcOrd="0" destOrd="0" presId="urn:microsoft.com/office/officeart/2005/8/layout/hierarchy1"/>
    <dgm:cxn modelId="{15DC8001-758A-428D-B6CA-3DD974B49502}" type="presParOf" srcId="{B29D4042-FEDF-40F1-B370-6E318EFF8235}" destId="{DE1037BE-CAEA-4931-AE0A-D2B1C05A450C}" srcOrd="1" destOrd="0" presId="urn:microsoft.com/office/officeart/2005/8/layout/hierarchy1"/>
    <dgm:cxn modelId="{D8BF862D-DC2E-457D-B041-FA4E276A4B88}" type="presParOf" srcId="{4A4775C2-F0F8-41D8-9D9C-437C8268A388}" destId="{DCB54630-37EE-43E1-8430-E7D1D0C99F9E}" srcOrd="1" destOrd="0" presId="urn:microsoft.com/office/officeart/2005/8/layout/hierarchy1"/>
    <dgm:cxn modelId="{A7E0E9C1-25DB-493D-A0D0-E81824D6A1A2}" type="presParOf" srcId="{DD7C76BA-1F21-471E-A227-94534AD59CD6}" destId="{7BB7C336-AA36-4744-9EBE-2ACDB7917B0C}" srcOrd="2" destOrd="0" presId="urn:microsoft.com/office/officeart/2005/8/layout/hierarchy1"/>
    <dgm:cxn modelId="{B2F70C0D-D826-4AE3-B065-9BC814E1F1FF}" type="presParOf" srcId="{7BB7C336-AA36-4744-9EBE-2ACDB7917B0C}" destId="{62144E21-E34D-4A80-99C3-2EB9B57EDB4A}" srcOrd="0" destOrd="0" presId="urn:microsoft.com/office/officeart/2005/8/layout/hierarchy1"/>
    <dgm:cxn modelId="{AD2CDEF3-F1F3-4733-B103-5CCCA6CB54CF}" type="presParOf" srcId="{62144E21-E34D-4A80-99C3-2EB9B57EDB4A}" destId="{FF78E993-E250-4802-B685-54CBFCB4AE16}" srcOrd="0" destOrd="0" presId="urn:microsoft.com/office/officeart/2005/8/layout/hierarchy1"/>
    <dgm:cxn modelId="{9146EB73-2662-4A4A-BBFB-AD71C4EF402E}" type="presParOf" srcId="{62144E21-E34D-4A80-99C3-2EB9B57EDB4A}" destId="{7D3E1487-2C2D-43D8-B6AF-598BB199DFCF}" srcOrd="1" destOrd="0" presId="urn:microsoft.com/office/officeart/2005/8/layout/hierarchy1"/>
    <dgm:cxn modelId="{50E7D311-8E3F-4743-A49D-24F0B52FB939}" type="presParOf" srcId="{7BB7C336-AA36-4744-9EBE-2ACDB7917B0C}" destId="{A743BFEF-8187-4C65-87FD-CB2705708061}" srcOrd="1" destOrd="0" presId="urn:microsoft.com/office/officeart/2005/8/layout/hierarchy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8CBB8B2-64C9-4037-933C-AA9253F99D2A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A7632FD-8877-4DA3-98DD-3372B22E50E5}">
      <dgm:prSet/>
      <dgm:spPr/>
      <dgm:t>
        <a:bodyPr/>
        <a:lstStyle/>
        <a:p>
          <a:pPr rtl="0"/>
          <a:r>
            <a:rPr lang="nl-NL" b="1" baseline="0"/>
            <a:t>Laurine &amp; Noëlle: Tiny House</a:t>
          </a:r>
          <a:r>
            <a:rPr lang="nl-NL" b="1" baseline="0">
              <a:latin typeface="Meiryo"/>
            </a:rPr>
            <a:t> </a:t>
          </a:r>
          <a:endParaRPr lang="en-US"/>
        </a:p>
      </dgm:t>
    </dgm:pt>
    <dgm:pt modelId="{C5D7D513-425C-4B44-B693-50217C02CA06}" type="parTrans" cxnId="{8CED4A07-7315-40E8-9EBA-1595272C2249}">
      <dgm:prSet/>
      <dgm:spPr/>
      <dgm:t>
        <a:bodyPr/>
        <a:lstStyle/>
        <a:p>
          <a:endParaRPr lang="en-US"/>
        </a:p>
      </dgm:t>
    </dgm:pt>
    <dgm:pt modelId="{CFC37971-D0E3-4F17-BEAA-9D164FDC7663}" type="sibTrans" cxnId="{8CED4A07-7315-40E8-9EBA-1595272C2249}">
      <dgm:prSet/>
      <dgm:spPr/>
      <dgm:t>
        <a:bodyPr/>
        <a:lstStyle/>
        <a:p>
          <a:endParaRPr lang="en-US"/>
        </a:p>
      </dgm:t>
    </dgm:pt>
    <dgm:pt modelId="{583DB760-6012-4A4D-88B8-8CA5C7FE25A2}">
      <dgm:prSet/>
      <dgm:spPr/>
      <dgm:t>
        <a:bodyPr/>
        <a:lstStyle/>
        <a:p>
          <a:pPr rtl="0"/>
          <a:r>
            <a:rPr lang="nl-NL" b="1" baseline="0"/>
            <a:t>Leen: Research</a:t>
          </a:r>
          <a:r>
            <a:rPr lang="nl-NL" b="1" baseline="0">
              <a:latin typeface="Meiryo"/>
            </a:rPr>
            <a:t>:</a:t>
          </a:r>
          <a:r>
            <a:rPr lang="nl-NL" b="1" baseline="0"/>
            <a:t> Robin</a:t>
          </a:r>
          <a:r>
            <a:rPr lang="nl-NL" b="1" baseline="0">
              <a:latin typeface="Meiryo"/>
            </a:rPr>
            <a:t> en appartementen</a:t>
          </a:r>
          <a:endParaRPr lang="en-US"/>
        </a:p>
      </dgm:t>
    </dgm:pt>
    <dgm:pt modelId="{FE90DA82-1B7D-4707-A30C-5297838AA8FA}" type="parTrans" cxnId="{1BC3DC48-CA20-4B76-AE64-F667D61E9739}">
      <dgm:prSet/>
      <dgm:spPr/>
      <dgm:t>
        <a:bodyPr/>
        <a:lstStyle/>
        <a:p>
          <a:endParaRPr lang="en-US"/>
        </a:p>
      </dgm:t>
    </dgm:pt>
    <dgm:pt modelId="{DC336DF5-BCA4-49E3-B523-21F36AD3FE49}" type="sibTrans" cxnId="{1BC3DC48-CA20-4B76-AE64-F667D61E9739}">
      <dgm:prSet/>
      <dgm:spPr/>
      <dgm:t>
        <a:bodyPr/>
        <a:lstStyle/>
        <a:p>
          <a:endParaRPr lang="en-US"/>
        </a:p>
      </dgm:t>
    </dgm:pt>
    <dgm:pt modelId="{C6BA4EFB-30D8-4E47-A7B8-B6E6B1D0DF32}">
      <dgm:prSet/>
      <dgm:spPr/>
      <dgm:t>
        <a:bodyPr/>
        <a:lstStyle/>
        <a:p>
          <a:pPr rtl="0"/>
          <a:r>
            <a:rPr lang="nl-NL" b="1" baseline="0"/>
            <a:t>Teuntje &amp; Anna: </a:t>
          </a:r>
          <a:r>
            <a:rPr lang="nl-NL" b="1" baseline="0">
              <a:latin typeface="Meiryo"/>
            </a:rPr>
            <a:t>Appartementen</a:t>
          </a:r>
          <a:r>
            <a:rPr lang="nl-NL" b="1">
              <a:latin typeface="Meiryo"/>
            </a:rPr>
            <a:t>, Robin</a:t>
          </a:r>
          <a:endParaRPr lang="en-US"/>
        </a:p>
      </dgm:t>
    </dgm:pt>
    <dgm:pt modelId="{D7BA05AB-A13F-4E6E-AE99-BD21E23B1D24}" type="parTrans" cxnId="{400311BD-B396-4981-BA7E-09514355705A}">
      <dgm:prSet/>
      <dgm:spPr/>
      <dgm:t>
        <a:bodyPr/>
        <a:lstStyle/>
        <a:p>
          <a:endParaRPr lang="en-US"/>
        </a:p>
      </dgm:t>
    </dgm:pt>
    <dgm:pt modelId="{1E3A6620-E6B1-44AA-8E49-57EB4A52F76F}" type="sibTrans" cxnId="{400311BD-B396-4981-BA7E-09514355705A}">
      <dgm:prSet/>
      <dgm:spPr/>
      <dgm:t>
        <a:bodyPr/>
        <a:lstStyle/>
        <a:p>
          <a:endParaRPr lang="en-US"/>
        </a:p>
      </dgm:t>
    </dgm:pt>
    <dgm:pt modelId="{12057886-63CB-409C-884D-3EA67D815330}" type="pres">
      <dgm:prSet presAssocID="{C8CBB8B2-64C9-4037-933C-AA9253F99D2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4B146A9-2E0F-4C12-9856-6B6CE9F677AB}" type="pres">
      <dgm:prSet presAssocID="{3A7632FD-8877-4DA3-98DD-3372B22E50E5}" presName="hierRoot1" presStyleCnt="0"/>
      <dgm:spPr/>
    </dgm:pt>
    <dgm:pt modelId="{87B59AD7-AA18-4B1C-B531-92DD64A076A6}" type="pres">
      <dgm:prSet presAssocID="{3A7632FD-8877-4DA3-98DD-3372B22E50E5}" presName="composite" presStyleCnt="0"/>
      <dgm:spPr/>
    </dgm:pt>
    <dgm:pt modelId="{549449A4-5C4A-4A8D-AD46-7B1F7A326CAB}" type="pres">
      <dgm:prSet presAssocID="{3A7632FD-8877-4DA3-98DD-3372B22E50E5}" presName="background" presStyleLbl="node0" presStyleIdx="0" presStyleCnt="3"/>
      <dgm:spPr/>
    </dgm:pt>
    <dgm:pt modelId="{8C26B1B2-C7DA-497C-AEC6-6AB92151C87F}" type="pres">
      <dgm:prSet presAssocID="{3A7632FD-8877-4DA3-98DD-3372B22E50E5}" presName="text" presStyleLbl="fgAcc0" presStyleIdx="0" presStyleCnt="3">
        <dgm:presLayoutVars>
          <dgm:chPref val="3"/>
        </dgm:presLayoutVars>
      </dgm:prSet>
      <dgm:spPr/>
    </dgm:pt>
    <dgm:pt modelId="{674AEA51-ED64-4364-83AF-275C149B487B}" type="pres">
      <dgm:prSet presAssocID="{3A7632FD-8877-4DA3-98DD-3372B22E50E5}" presName="hierChild2" presStyleCnt="0"/>
      <dgm:spPr/>
    </dgm:pt>
    <dgm:pt modelId="{B72E1F4B-A101-4FDB-8BD5-7F2BDFF759B6}" type="pres">
      <dgm:prSet presAssocID="{583DB760-6012-4A4D-88B8-8CA5C7FE25A2}" presName="hierRoot1" presStyleCnt="0"/>
      <dgm:spPr/>
    </dgm:pt>
    <dgm:pt modelId="{45F25F46-0A92-4837-AA8D-A77291DA5691}" type="pres">
      <dgm:prSet presAssocID="{583DB760-6012-4A4D-88B8-8CA5C7FE25A2}" presName="composite" presStyleCnt="0"/>
      <dgm:spPr/>
    </dgm:pt>
    <dgm:pt modelId="{6EED9AB1-0E43-4B41-BC37-B93324BC72B0}" type="pres">
      <dgm:prSet presAssocID="{583DB760-6012-4A4D-88B8-8CA5C7FE25A2}" presName="background" presStyleLbl="node0" presStyleIdx="1" presStyleCnt="3"/>
      <dgm:spPr/>
    </dgm:pt>
    <dgm:pt modelId="{F335BB6E-1FB1-4157-88F3-B81D21B056B4}" type="pres">
      <dgm:prSet presAssocID="{583DB760-6012-4A4D-88B8-8CA5C7FE25A2}" presName="text" presStyleLbl="fgAcc0" presStyleIdx="1" presStyleCnt="3">
        <dgm:presLayoutVars>
          <dgm:chPref val="3"/>
        </dgm:presLayoutVars>
      </dgm:prSet>
      <dgm:spPr/>
    </dgm:pt>
    <dgm:pt modelId="{C2E66627-7666-420F-8D7A-54F14CBEB632}" type="pres">
      <dgm:prSet presAssocID="{583DB760-6012-4A4D-88B8-8CA5C7FE25A2}" presName="hierChild2" presStyleCnt="0"/>
      <dgm:spPr/>
    </dgm:pt>
    <dgm:pt modelId="{59100C24-578E-4401-9F43-2AC26852BAE0}" type="pres">
      <dgm:prSet presAssocID="{C6BA4EFB-30D8-4E47-A7B8-B6E6B1D0DF32}" presName="hierRoot1" presStyleCnt="0"/>
      <dgm:spPr/>
    </dgm:pt>
    <dgm:pt modelId="{F531427C-CB7A-434E-BFEF-2D0771BBE007}" type="pres">
      <dgm:prSet presAssocID="{C6BA4EFB-30D8-4E47-A7B8-B6E6B1D0DF32}" presName="composite" presStyleCnt="0"/>
      <dgm:spPr/>
    </dgm:pt>
    <dgm:pt modelId="{DE9EDE84-578E-4A7A-8AD5-6FF30EAD66EB}" type="pres">
      <dgm:prSet presAssocID="{C6BA4EFB-30D8-4E47-A7B8-B6E6B1D0DF32}" presName="background" presStyleLbl="node0" presStyleIdx="2" presStyleCnt="3"/>
      <dgm:spPr/>
    </dgm:pt>
    <dgm:pt modelId="{0B041C5C-8088-489B-8480-93EA840523B4}" type="pres">
      <dgm:prSet presAssocID="{C6BA4EFB-30D8-4E47-A7B8-B6E6B1D0DF32}" presName="text" presStyleLbl="fgAcc0" presStyleIdx="2" presStyleCnt="3">
        <dgm:presLayoutVars>
          <dgm:chPref val="3"/>
        </dgm:presLayoutVars>
      </dgm:prSet>
      <dgm:spPr/>
    </dgm:pt>
    <dgm:pt modelId="{757AC7EB-B6E5-4053-925F-41C26B44FC5E}" type="pres">
      <dgm:prSet presAssocID="{C6BA4EFB-30D8-4E47-A7B8-B6E6B1D0DF32}" presName="hierChild2" presStyleCnt="0"/>
      <dgm:spPr/>
    </dgm:pt>
  </dgm:ptLst>
  <dgm:cxnLst>
    <dgm:cxn modelId="{8CED4A07-7315-40E8-9EBA-1595272C2249}" srcId="{C8CBB8B2-64C9-4037-933C-AA9253F99D2A}" destId="{3A7632FD-8877-4DA3-98DD-3372B22E50E5}" srcOrd="0" destOrd="0" parTransId="{C5D7D513-425C-4B44-B693-50217C02CA06}" sibTransId="{CFC37971-D0E3-4F17-BEAA-9D164FDC7663}"/>
    <dgm:cxn modelId="{6C731809-2D8F-40DB-9139-28EF13130719}" type="presOf" srcId="{3A7632FD-8877-4DA3-98DD-3372B22E50E5}" destId="{8C26B1B2-C7DA-497C-AEC6-6AB92151C87F}" srcOrd="0" destOrd="0" presId="urn:microsoft.com/office/officeart/2005/8/layout/hierarchy1"/>
    <dgm:cxn modelId="{1BC3DC48-CA20-4B76-AE64-F667D61E9739}" srcId="{C8CBB8B2-64C9-4037-933C-AA9253F99D2A}" destId="{583DB760-6012-4A4D-88B8-8CA5C7FE25A2}" srcOrd="1" destOrd="0" parTransId="{FE90DA82-1B7D-4707-A30C-5297838AA8FA}" sibTransId="{DC336DF5-BCA4-49E3-B523-21F36AD3FE49}"/>
    <dgm:cxn modelId="{23403553-46D5-41EA-91BD-E145328ABEB2}" type="presOf" srcId="{583DB760-6012-4A4D-88B8-8CA5C7FE25A2}" destId="{F335BB6E-1FB1-4157-88F3-B81D21B056B4}" srcOrd="0" destOrd="0" presId="urn:microsoft.com/office/officeart/2005/8/layout/hierarchy1"/>
    <dgm:cxn modelId="{400311BD-B396-4981-BA7E-09514355705A}" srcId="{C8CBB8B2-64C9-4037-933C-AA9253F99D2A}" destId="{C6BA4EFB-30D8-4E47-A7B8-B6E6B1D0DF32}" srcOrd="2" destOrd="0" parTransId="{D7BA05AB-A13F-4E6E-AE99-BD21E23B1D24}" sibTransId="{1E3A6620-E6B1-44AA-8E49-57EB4A52F76F}"/>
    <dgm:cxn modelId="{F89B4BE1-2FDA-4717-8C83-E263869CCC06}" type="presOf" srcId="{C8CBB8B2-64C9-4037-933C-AA9253F99D2A}" destId="{12057886-63CB-409C-884D-3EA67D815330}" srcOrd="0" destOrd="0" presId="urn:microsoft.com/office/officeart/2005/8/layout/hierarchy1"/>
    <dgm:cxn modelId="{D91DD5E2-3A94-4BE2-B0F0-CC79B2E6845F}" type="presOf" srcId="{C6BA4EFB-30D8-4E47-A7B8-B6E6B1D0DF32}" destId="{0B041C5C-8088-489B-8480-93EA840523B4}" srcOrd="0" destOrd="0" presId="urn:microsoft.com/office/officeart/2005/8/layout/hierarchy1"/>
    <dgm:cxn modelId="{F06D9726-0782-4053-BE66-2C2A6C9C7D93}" type="presParOf" srcId="{12057886-63CB-409C-884D-3EA67D815330}" destId="{94B146A9-2E0F-4C12-9856-6B6CE9F677AB}" srcOrd="0" destOrd="0" presId="urn:microsoft.com/office/officeart/2005/8/layout/hierarchy1"/>
    <dgm:cxn modelId="{8D7A201D-E78B-4749-8DF2-966D32E9FB98}" type="presParOf" srcId="{94B146A9-2E0F-4C12-9856-6B6CE9F677AB}" destId="{87B59AD7-AA18-4B1C-B531-92DD64A076A6}" srcOrd="0" destOrd="0" presId="urn:microsoft.com/office/officeart/2005/8/layout/hierarchy1"/>
    <dgm:cxn modelId="{01F8C293-AEF1-4F4F-B74B-25C7F65E05BD}" type="presParOf" srcId="{87B59AD7-AA18-4B1C-B531-92DD64A076A6}" destId="{549449A4-5C4A-4A8D-AD46-7B1F7A326CAB}" srcOrd="0" destOrd="0" presId="urn:microsoft.com/office/officeart/2005/8/layout/hierarchy1"/>
    <dgm:cxn modelId="{39AC5675-2108-410D-A222-B4D70554C5CE}" type="presParOf" srcId="{87B59AD7-AA18-4B1C-B531-92DD64A076A6}" destId="{8C26B1B2-C7DA-497C-AEC6-6AB92151C87F}" srcOrd="1" destOrd="0" presId="urn:microsoft.com/office/officeart/2005/8/layout/hierarchy1"/>
    <dgm:cxn modelId="{DEF685A7-691B-4608-8A5A-6D469E323B79}" type="presParOf" srcId="{94B146A9-2E0F-4C12-9856-6B6CE9F677AB}" destId="{674AEA51-ED64-4364-83AF-275C149B487B}" srcOrd="1" destOrd="0" presId="urn:microsoft.com/office/officeart/2005/8/layout/hierarchy1"/>
    <dgm:cxn modelId="{7F75A5CC-FD82-49BC-BD33-B9F6FF21D1BD}" type="presParOf" srcId="{12057886-63CB-409C-884D-3EA67D815330}" destId="{B72E1F4B-A101-4FDB-8BD5-7F2BDFF759B6}" srcOrd="1" destOrd="0" presId="urn:microsoft.com/office/officeart/2005/8/layout/hierarchy1"/>
    <dgm:cxn modelId="{A68D66F7-1064-4626-88AA-15683E639252}" type="presParOf" srcId="{B72E1F4B-A101-4FDB-8BD5-7F2BDFF759B6}" destId="{45F25F46-0A92-4837-AA8D-A77291DA5691}" srcOrd="0" destOrd="0" presId="urn:microsoft.com/office/officeart/2005/8/layout/hierarchy1"/>
    <dgm:cxn modelId="{FE610324-6556-4432-9A21-C34E0DDAF9E4}" type="presParOf" srcId="{45F25F46-0A92-4837-AA8D-A77291DA5691}" destId="{6EED9AB1-0E43-4B41-BC37-B93324BC72B0}" srcOrd="0" destOrd="0" presId="urn:microsoft.com/office/officeart/2005/8/layout/hierarchy1"/>
    <dgm:cxn modelId="{633A1D40-CB45-47B7-99CB-C82172BF065A}" type="presParOf" srcId="{45F25F46-0A92-4837-AA8D-A77291DA5691}" destId="{F335BB6E-1FB1-4157-88F3-B81D21B056B4}" srcOrd="1" destOrd="0" presId="urn:microsoft.com/office/officeart/2005/8/layout/hierarchy1"/>
    <dgm:cxn modelId="{C28DE3AE-2F2A-4C13-8654-86A80CC98A08}" type="presParOf" srcId="{B72E1F4B-A101-4FDB-8BD5-7F2BDFF759B6}" destId="{C2E66627-7666-420F-8D7A-54F14CBEB632}" srcOrd="1" destOrd="0" presId="urn:microsoft.com/office/officeart/2005/8/layout/hierarchy1"/>
    <dgm:cxn modelId="{D58DBAE7-893F-4DBA-A3ED-DC1D117F37B6}" type="presParOf" srcId="{12057886-63CB-409C-884D-3EA67D815330}" destId="{59100C24-578E-4401-9F43-2AC26852BAE0}" srcOrd="2" destOrd="0" presId="urn:microsoft.com/office/officeart/2005/8/layout/hierarchy1"/>
    <dgm:cxn modelId="{1CEE651A-084E-415F-9B63-D45E767D9C6B}" type="presParOf" srcId="{59100C24-578E-4401-9F43-2AC26852BAE0}" destId="{F531427C-CB7A-434E-BFEF-2D0771BBE007}" srcOrd="0" destOrd="0" presId="urn:microsoft.com/office/officeart/2005/8/layout/hierarchy1"/>
    <dgm:cxn modelId="{96FF073C-5C0C-4FBA-847A-2D475DE45868}" type="presParOf" srcId="{F531427C-CB7A-434E-BFEF-2D0771BBE007}" destId="{DE9EDE84-578E-4A7A-8AD5-6FF30EAD66EB}" srcOrd="0" destOrd="0" presId="urn:microsoft.com/office/officeart/2005/8/layout/hierarchy1"/>
    <dgm:cxn modelId="{6286D0C5-F2C9-4457-9A0A-EC49D6ABF421}" type="presParOf" srcId="{F531427C-CB7A-434E-BFEF-2D0771BBE007}" destId="{0B041C5C-8088-489B-8480-93EA840523B4}" srcOrd="1" destOrd="0" presId="urn:microsoft.com/office/officeart/2005/8/layout/hierarchy1"/>
    <dgm:cxn modelId="{FB31A8F8-DCDA-4CA2-A39D-E349FAAE92D4}" type="presParOf" srcId="{59100C24-578E-4401-9F43-2AC26852BAE0}" destId="{757AC7EB-B6E5-4053-925F-41C26B44FC5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7024BAA-03BB-4C0C-8D6A-45657C4D4072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E09E91E-E8C8-491A-8604-3381DFED47C6}">
      <dgm:prSet/>
      <dgm:spPr/>
      <dgm:t>
        <a:bodyPr/>
        <a:lstStyle/>
        <a:p>
          <a:r>
            <a:rPr lang="nl-NL"/>
            <a:t>Kelder</a:t>
          </a:r>
        </a:p>
      </dgm:t>
    </dgm:pt>
    <dgm:pt modelId="{7A96B139-248D-4124-B47C-FDF709C62BAB}" type="parTrans" cxnId="{EB20CA87-2F5F-49C0-B542-4802A4F15A27}">
      <dgm:prSet/>
      <dgm:spPr/>
      <dgm:t>
        <a:bodyPr/>
        <a:lstStyle/>
        <a:p>
          <a:endParaRPr lang="en-US"/>
        </a:p>
      </dgm:t>
    </dgm:pt>
    <dgm:pt modelId="{BA079621-863A-4694-BB25-C942669AAD4B}" type="sibTrans" cxnId="{EB20CA87-2F5F-49C0-B542-4802A4F15A27}">
      <dgm:prSet/>
      <dgm:spPr/>
      <dgm:t>
        <a:bodyPr/>
        <a:lstStyle/>
        <a:p>
          <a:endParaRPr lang="en-US"/>
        </a:p>
      </dgm:t>
    </dgm:pt>
    <dgm:pt modelId="{1E18DDD4-7097-4335-93BD-B24612183118}">
      <dgm:prSet custT="1"/>
      <dgm:spPr/>
      <dgm:t>
        <a:bodyPr/>
        <a:lstStyle/>
        <a:p>
          <a:r>
            <a:rPr lang="nl-NL" sz="1100"/>
            <a:t>Opberg ruimte voor ieder appartement</a:t>
          </a:r>
        </a:p>
      </dgm:t>
    </dgm:pt>
    <dgm:pt modelId="{CBC177FA-437A-4866-AC17-7AEDE3E96EE7}" type="parTrans" cxnId="{18355605-F840-4776-81A2-A785D8D427AE}">
      <dgm:prSet/>
      <dgm:spPr/>
      <dgm:t>
        <a:bodyPr/>
        <a:lstStyle/>
        <a:p>
          <a:endParaRPr lang="en-US"/>
        </a:p>
      </dgm:t>
    </dgm:pt>
    <dgm:pt modelId="{3AFAD139-6FCE-4056-9CD4-EB076C8FF51F}" type="sibTrans" cxnId="{18355605-F840-4776-81A2-A785D8D427AE}">
      <dgm:prSet/>
      <dgm:spPr/>
      <dgm:t>
        <a:bodyPr/>
        <a:lstStyle/>
        <a:p>
          <a:endParaRPr lang="en-US"/>
        </a:p>
      </dgm:t>
    </dgm:pt>
    <dgm:pt modelId="{0BB5784C-5E9C-4F59-8E12-AB44F441E938}">
      <dgm:prSet custT="1"/>
      <dgm:spPr/>
      <dgm:t>
        <a:bodyPr/>
        <a:lstStyle/>
        <a:p>
          <a:pPr rtl="0"/>
          <a:r>
            <a:rPr lang="nl-NL" sz="1100"/>
            <a:t>Fiets </a:t>
          </a:r>
          <a:r>
            <a:rPr lang="nl-NL" sz="1100">
              <a:latin typeface="Meiryo"/>
            </a:rPr>
            <a:t>parkeerplaats</a:t>
          </a:r>
        </a:p>
      </dgm:t>
    </dgm:pt>
    <dgm:pt modelId="{A523E6B4-D127-42FE-BC2D-0AA98599B68D}" type="parTrans" cxnId="{32143F3A-8F3B-4470-90FC-19F420B6951F}">
      <dgm:prSet/>
      <dgm:spPr/>
      <dgm:t>
        <a:bodyPr/>
        <a:lstStyle/>
        <a:p>
          <a:endParaRPr lang="en-US"/>
        </a:p>
      </dgm:t>
    </dgm:pt>
    <dgm:pt modelId="{18F9EDDB-4169-45EF-8289-15AB46BDE891}" type="sibTrans" cxnId="{32143F3A-8F3B-4470-90FC-19F420B6951F}">
      <dgm:prSet/>
      <dgm:spPr/>
      <dgm:t>
        <a:bodyPr/>
        <a:lstStyle/>
        <a:p>
          <a:endParaRPr lang="en-US"/>
        </a:p>
      </dgm:t>
    </dgm:pt>
    <dgm:pt modelId="{9258B133-6207-41C7-9A8E-F5D3B548A0DF}">
      <dgm:prSet/>
      <dgm:spPr/>
      <dgm:t>
        <a:bodyPr/>
        <a:lstStyle/>
        <a:p>
          <a:r>
            <a:rPr lang="nl-NL"/>
            <a:t>Ramen</a:t>
          </a:r>
        </a:p>
      </dgm:t>
    </dgm:pt>
    <dgm:pt modelId="{FA988D4C-C61E-4B99-94EB-F23EE40E5FF1}" type="parTrans" cxnId="{6C6344CC-DF20-4B19-B25D-6182928E6407}">
      <dgm:prSet/>
      <dgm:spPr/>
      <dgm:t>
        <a:bodyPr/>
        <a:lstStyle/>
        <a:p>
          <a:endParaRPr lang="en-US"/>
        </a:p>
      </dgm:t>
    </dgm:pt>
    <dgm:pt modelId="{EAFA5050-96D7-4338-9F1E-32337D32C935}" type="sibTrans" cxnId="{6C6344CC-DF20-4B19-B25D-6182928E6407}">
      <dgm:prSet/>
      <dgm:spPr/>
      <dgm:t>
        <a:bodyPr/>
        <a:lstStyle/>
        <a:p>
          <a:endParaRPr lang="en-US"/>
        </a:p>
      </dgm:t>
    </dgm:pt>
    <dgm:pt modelId="{5EFCB67C-AC38-4FA9-9FB4-0C131B6CD9DF}">
      <dgm:prSet custT="1"/>
      <dgm:spPr/>
      <dgm:t>
        <a:bodyPr/>
        <a:lstStyle/>
        <a:p>
          <a:pPr rtl="0"/>
          <a:r>
            <a:rPr lang="nl-NL" sz="1100"/>
            <a:t>Driedubbel glas</a:t>
          </a:r>
          <a:r>
            <a:rPr lang="nl-NL" sz="1100">
              <a:latin typeface="Meiryo"/>
            </a:rPr>
            <a:t> </a:t>
          </a:r>
          <a:endParaRPr lang="nl-NL" sz="1100"/>
        </a:p>
      </dgm:t>
    </dgm:pt>
    <dgm:pt modelId="{C9835316-3EF4-4803-B906-5BE76EA67E2C}" type="parTrans" cxnId="{74BFF47B-2AE4-4472-8971-ECC36BD411C9}">
      <dgm:prSet/>
      <dgm:spPr/>
      <dgm:t>
        <a:bodyPr/>
        <a:lstStyle/>
        <a:p>
          <a:endParaRPr lang="en-US"/>
        </a:p>
      </dgm:t>
    </dgm:pt>
    <dgm:pt modelId="{348F9FC0-0C2E-4538-ADED-BA08E2FF9BEE}" type="sibTrans" cxnId="{74BFF47B-2AE4-4472-8971-ECC36BD411C9}">
      <dgm:prSet/>
      <dgm:spPr/>
      <dgm:t>
        <a:bodyPr/>
        <a:lstStyle/>
        <a:p>
          <a:endParaRPr lang="en-US"/>
        </a:p>
      </dgm:t>
    </dgm:pt>
    <dgm:pt modelId="{2391AACA-B944-4D8F-B936-D234C91751A8}">
      <dgm:prSet custT="1"/>
      <dgm:spPr/>
      <dgm:t>
        <a:bodyPr/>
        <a:lstStyle/>
        <a:p>
          <a:r>
            <a:rPr lang="nl-NL" sz="1100"/>
            <a:t>Veel ramen</a:t>
          </a:r>
        </a:p>
      </dgm:t>
    </dgm:pt>
    <dgm:pt modelId="{B93DD1CE-E7C2-4915-A58D-E370A588178F}" type="parTrans" cxnId="{F7BC3A23-434A-4A9A-8D94-63E6768FD7CB}">
      <dgm:prSet/>
      <dgm:spPr/>
      <dgm:t>
        <a:bodyPr/>
        <a:lstStyle/>
        <a:p>
          <a:endParaRPr lang="en-US"/>
        </a:p>
      </dgm:t>
    </dgm:pt>
    <dgm:pt modelId="{66A81EA9-14DE-4A21-BC92-2D4423C8089E}" type="sibTrans" cxnId="{F7BC3A23-434A-4A9A-8D94-63E6768FD7CB}">
      <dgm:prSet/>
      <dgm:spPr/>
      <dgm:t>
        <a:bodyPr/>
        <a:lstStyle/>
        <a:p>
          <a:endParaRPr lang="en-US"/>
        </a:p>
      </dgm:t>
    </dgm:pt>
    <dgm:pt modelId="{4BD4CA67-B4C9-4AA7-82FE-A4A69D9547FF}">
      <dgm:prSet/>
      <dgm:spPr/>
      <dgm:t>
        <a:bodyPr/>
        <a:lstStyle/>
        <a:p>
          <a:r>
            <a:rPr lang="nl-NL"/>
            <a:t>Duurzaamheid</a:t>
          </a:r>
        </a:p>
      </dgm:t>
    </dgm:pt>
    <dgm:pt modelId="{FE5E404F-0218-404B-8C3A-EB06339C99BA}" type="parTrans" cxnId="{EE16DE16-F382-4A4E-9EA3-76EA4C10A6E0}">
      <dgm:prSet/>
      <dgm:spPr/>
      <dgm:t>
        <a:bodyPr/>
        <a:lstStyle/>
        <a:p>
          <a:endParaRPr lang="en-US"/>
        </a:p>
      </dgm:t>
    </dgm:pt>
    <dgm:pt modelId="{0C724522-29C2-4008-9CAD-837A3C137106}" type="sibTrans" cxnId="{EE16DE16-F382-4A4E-9EA3-76EA4C10A6E0}">
      <dgm:prSet/>
      <dgm:spPr/>
      <dgm:t>
        <a:bodyPr/>
        <a:lstStyle/>
        <a:p>
          <a:endParaRPr lang="en-US"/>
        </a:p>
      </dgm:t>
    </dgm:pt>
    <dgm:pt modelId="{CFC19CEF-EAD9-42D8-8B10-6C926BE23F3B}">
      <dgm:prSet custT="1"/>
      <dgm:spPr/>
      <dgm:t>
        <a:bodyPr/>
        <a:lstStyle/>
        <a:p>
          <a:r>
            <a:rPr lang="nl-NL" sz="1100" b="0"/>
            <a:t>Zonnepanelen</a:t>
          </a:r>
        </a:p>
      </dgm:t>
    </dgm:pt>
    <dgm:pt modelId="{63B588CD-9258-4A3B-AC81-8E6E8EAF9495}" type="parTrans" cxnId="{08D37570-DBD2-4FDE-B216-C2F592EEE731}">
      <dgm:prSet/>
      <dgm:spPr/>
      <dgm:t>
        <a:bodyPr/>
        <a:lstStyle/>
        <a:p>
          <a:endParaRPr lang="en-US"/>
        </a:p>
      </dgm:t>
    </dgm:pt>
    <dgm:pt modelId="{240A4EC7-3B00-4FE1-87E1-D05E2349C198}" type="sibTrans" cxnId="{08D37570-DBD2-4FDE-B216-C2F592EEE731}">
      <dgm:prSet/>
      <dgm:spPr/>
      <dgm:t>
        <a:bodyPr/>
        <a:lstStyle/>
        <a:p>
          <a:endParaRPr lang="en-US"/>
        </a:p>
      </dgm:t>
    </dgm:pt>
    <dgm:pt modelId="{A0C5AA54-756C-469E-96F6-BFE48B2F3B06}">
      <dgm:prSet custT="1"/>
      <dgm:spPr/>
      <dgm:t>
        <a:bodyPr/>
        <a:lstStyle/>
        <a:p>
          <a:r>
            <a:rPr lang="nl-NL" sz="1100" b="0"/>
            <a:t>Douche (een timer na 5 minuten koud)</a:t>
          </a:r>
        </a:p>
      </dgm:t>
    </dgm:pt>
    <dgm:pt modelId="{543A6D29-F10B-4EEC-BD06-24456042D9B8}" type="parTrans" cxnId="{CE07C5C9-8582-4F0B-80B9-24544C206DF5}">
      <dgm:prSet/>
      <dgm:spPr/>
      <dgm:t>
        <a:bodyPr/>
        <a:lstStyle/>
        <a:p>
          <a:endParaRPr lang="en-US"/>
        </a:p>
      </dgm:t>
    </dgm:pt>
    <dgm:pt modelId="{CD376EE7-C3D1-4D5C-8047-31390E73B958}" type="sibTrans" cxnId="{CE07C5C9-8582-4F0B-80B9-24544C206DF5}">
      <dgm:prSet/>
      <dgm:spPr/>
      <dgm:t>
        <a:bodyPr/>
        <a:lstStyle/>
        <a:p>
          <a:endParaRPr lang="en-US"/>
        </a:p>
      </dgm:t>
    </dgm:pt>
    <dgm:pt modelId="{622EEF8B-01D4-48F0-AD5F-BE76CCD05745}">
      <dgm:prSet custT="1"/>
      <dgm:spPr/>
      <dgm:t>
        <a:bodyPr/>
        <a:lstStyle/>
        <a:p>
          <a:r>
            <a:rPr lang="nl-NL" sz="1100" b="0"/>
            <a:t>Moestuintjes (op balkon)</a:t>
          </a:r>
        </a:p>
      </dgm:t>
    </dgm:pt>
    <dgm:pt modelId="{C0BF467F-DDB4-4EB3-86C1-7ED404AADC67}" type="parTrans" cxnId="{79B0817A-3416-4706-BAD7-F5F6DC82A49D}">
      <dgm:prSet/>
      <dgm:spPr/>
      <dgm:t>
        <a:bodyPr/>
        <a:lstStyle/>
        <a:p>
          <a:endParaRPr lang="en-US"/>
        </a:p>
      </dgm:t>
    </dgm:pt>
    <dgm:pt modelId="{81E12FC3-ED16-4A09-9172-4D8CD1CC8DCC}" type="sibTrans" cxnId="{79B0817A-3416-4706-BAD7-F5F6DC82A49D}">
      <dgm:prSet/>
      <dgm:spPr/>
      <dgm:t>
        <a:bodyPr/>
        <a:lstStyle/>
        <a:p>
          <a:endParaRPr lang="en-US"/>
        </a:p>
      </dgm:t>
    </dgm:pt>
    <dgm:pt modelId="{CBC00A44-30F3-425A-8BF9-EC3FF1E9FA43}" type="pres">
      <dgm:prSet presAssocID="{37024BAA-03BB-4C0C-8D6A-45657C4D4072}" presName="Name0" presStyleCnt="0">
        <dgm:presLayoutVars>
          <dgm:dir/>
          <dgm:animLvl val="lvl"/>
          <dgm:resizeHandles val="exact"/>
        </dgm:presLayoutVars>
      </dgm:prSet>
      <dgm:spPr/>
    </dgm:pt>
    <dgm:pt modelId="{9C6C87B1-9D96-44C6-A349-396E1B31EC9A}" type="pres">
      <dgm:prSet presAssocID="{3E09E91E-E8C8-491A-8604-3381DFED47C6}" presName="linNode" presStyleCnt="0"/>
      <dgm:spPr/>
    </dgm:pt>
    <dgm:pt modelId="{DAB09FB0-0A0B-4CF8-9182-D71D5FB780F2}" type="pres">
      <dgm:prSet presAssocID="{3E09E91E-E8C8-491A-8604-3381DFED47C6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86928485-B426-40BD-B5AB-469E4D0D2938}" type="pres">
      <dgm:prSet presAssocID="{3E09E91E-E8C8-491A-8604-3381DFED47C6}" presName="descendantText" presStyleLbl="alignAccFollowNode1" presStyleIdx="0" presStyleCnt="3">
        <dgm:presLayoutVars>
          <dgm:bulletEnabled val="1"/>
        </dgm:presLayoutVars>
      </dgm:prSet>
      <dgm:spPr/>
    </dgm:pt>
    <dgm:pt modelId="{7FE1EE3A-8FE8-4B4E-B3A1-719D8967446E}" type="pres">
      <dgm:prSet presAssocID="{BA079621-863A-4694-BB25-C942669AAD4B}" presName="sp" presStyleCnt="0"/>
      <dgm:spPr/>
    </dgm:pt>
    <dgm:pt modelId="{890A8F11-C178-45AE-BE4C-5A520C281A4F}" type="pres">
      <dgm:prSet presAssocID="{9258B133-6207-41C7-9A8E-F5D3B548A0DF}" presName="linNode" presStyleCnt="0"/>
      <dgm:spPr/>
    </dgm:pt>
    <dgm:pt modelId="{21DDAF12-65DF-4B99-866A-09AB6E3D2094}" type="pres">
      <dgm:prSet presAssocID="{9258B133-6207-41C7-9A8E-F5D3B548A0DF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20CE2BE1-09E5-4371-9237-99E6A39AD2FB}" type="pres">
      <dgm:prSet presAssocID="{9258B133-6207-41C7-9A8E-F5D3B548A0DF}" presName="descendantText" presStyleLbl="alignAccFollowNode1" presStyleIdx="1" presStyleCnt="3" custLinFactNeighborY="0">
        <dgm:presLayoutVars>
          <dgm:bulletEnabled val="1"/>
        </dgm:presLayoutVars>
      </dgm:prSet>
      <dgm:spPr/>
    </dgm:pt>
    <dgm:pt modelId="{35EE12C8-C74B-4F9B-BE0E-D070C411317A}" type="pres">
      <dgm:prSet presAssocID="{EAFA5050-96D7-4338-9F1E-32337D32C935}" presName="sp" presStyleCnt="0"/>
      <dgm:spPr/>
    </dgm:pt>
    <dgm:pt modelId="{AC5CD111-0395-40C2-A4F0-9FEDCDF27054}" type="pres">
      <dgm:prSet presAssocID="{4BD4CA67-B4C9-4AA7-82FE-A4A69D9547FF}" presName="linNode" presStyleCnt="0"/>
      <dgm:spPr/>
    </dgm:pt>
    <dgm:pt modelId="{FD31459A-4EAC-48EC-A7BE-4E0600DE7F83}" type="pres">
      <dgm:prSet presAssocID="{4BD4CA67-B4C9-4AA7-82FE-A4A69D9547FF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A0F28A88-A2D3-4B81-A55E-E837A8785861}" type="pres">
      <dgm:prSet presAssocID="{4BD4CA67-B4C9-4AA7-82FE-A4A69D9547FF}" presName="descendantText" presStyleLbl="alignAccFollowNode1" presStyleIdx="2" presStyleCnt="3" custScaleX="99764" custScaleY="108282" custLinFactNeighborX="0" custLinFactNeighborY="1533">
        <dgm:presLayoutVars>
          <dgm:bulletEnabled val="1"/>
        </dgm:presLayoutVars>
      </dgm:prSet>
      <dgm:spPr/>
    </dgm:pt>
  </dgm:ptLst>
  <dgm:cxnLst>
    <dgm:cxn modelId="{18355605-F840-4776-81A2-A785D8D427AE}" srcId="{3E09E91E-E8C8-491A-8604-3381DFED47C6}" destId="{1E18DDD4-7097-4335-93BD-B24612183118}" srcOrd="0" destOrd="0" parTransId="{CBC177FA-437A-4866-AC17-7AEDE3E96EE7}" sibTransId="{3AFAD139-6FCE-4056-9CD4-EB076C8FF51F}"/>
    <dgm:cxn modelId="{0379D710-0D1D-4380-AC0F-E1B0B47F083C}" type="presOf" srcId="{2391AACA-B944-4D8F-B936-D234C91751A8}" destId="{20CE2BE1-09E5-4371-9237-99E6A39AD2FB}" srcOrd="0" destOrd="1" presId="urn:microsoft.com/office/officeart/2005/8/layout/vList5"/>
    <dgm:cxn modelId="{1EB7B514-2022-44DE-90AA-D7868432410B}" type="presOf" srcId="{622EEF8B-01D4-48F0-AD5F-BE76CCD05745}" destId="{A0F28A88-A2D3-4B81-A55E-E837A8785861}" srcOrd="0" destOrd="2" presId="urn:microsoft.com/office/officeart/2005/8/layout/vList5"/>
    <dgm:cxn modelId="{5205AD15-B2F0-4958-8CA9-9558F80CFFE9}" type="presOf" srcId="{9258B133-6207-41C7-9A8E-F5D3B548A0DF}" destId="{21DDAF12-65DF-4B99-866A-09AB6E3D2094}" srcOrd="0" destOrd="0" presId="urn:microsoft.com/office/officeart/2005/8/layout/vList5"/>
    <dgm:cxn modelId="{EE16DE16-F382-4A4E-9EA3-76EA4C10A6E0}" srcId="{37024BAA-03BB-4C0C-8D6A-45657C4D4072}" destId="{4BD4CA67-B4C9-4AA7-82FE-A4A69D9547FF}" srcOrd="2" destOrd="0" parTransId="{FE5E404F-0218-404B-8C3A-EB06339C99BA}" sibTransId="{0C724522-29C2-4008-9CAD-837A3C137106}"/>
    <dgm:cxn modelId="{28040E19-4292-4A3D-A53D-DA5EA4591D07}" type="presOf" srcId="{A0C5AA54-756C-469E-96F6-BFE48B2F3B06}" destId="{A0F28A88-A2D3-4B81-A55E-E837A8785861}" srcOrd="0" destOrd="1" presId="urn:microsoft.com/office/officeart/2005/8/layout/vList5"/>
    <dgm:cxn modelId="{3B94B61E-E6D0-490B-83F7-D58789170B82}" type="presOf" srcId="{0BB5784C-5E9C-4F59-8E12-AB44F441E938}" destId="{86928485-B426-40BD-B5AB-469E4D0D2938}" srcOrd="0" destOrd="1" presId="urn:microsoft.com/office/officeart/2005/8/layout/vList5"/>
    <dgm:cxn modelId="{17DEDE22-FA0B-410A-A936-5D09018D3FDB}" type="presOf" srcId="{3E09E91E-E8C8-491A-8604-3381DFED47C6}" destId="{DAB09FB0-0A0B-4CF8-9182-D71D5FB780F2}" srcOrd="0" destOrd="0" presId="urn:microsoft.com/office/officeart/2005/8/layout/vList5"/>
    <dgm:cxn modelId="{F7BC3A23-434A-4A9A-8D94-63E6768FD7CB}" srcId="{9258B133-6207-41C7-9A8E-F5D3B548A0DF}" destId="{2391AACA-B944-4D8F-B936-D234C91751A8}" srcOrd="1" destOrd="0" parTransId="{B93DD1CE-E7C2-4915-A58D-E370A588178F}" sibTransId="{66A81EA9-14DE-4A21-BC92-2D4423C8089E}"/>
    <dgm:cxn modelId="{32143F3A-8F3B-4470-90FC-19F420B6951F}" srcId="{3E09E91E-E8C8-491A-8604-3381DFED47C6}" destId="{0BB5784C-5E9C-4F59-8E12-AB44F441E938}" srcOrd="1" destOrd="0" parTransId="{A523E6B4-D127-42FE-BC2D-0AA98599B68D}" sibTransId="{18F9EDDB-4169-45EF-8289-15AB46BDE891}"/>
    <dgm:cxn modelId="{08D37570-DBD2-4FDE-B216-C2F592EEE731}" srcId="{4BD4CA67-B4C9-4AA7-82FE-A4A69D9547FF}" destId="{CFC19CEF-EAD9-42D8-8B10-6C926BE23F3B}" srcOrd="0" destOrd="0" parTransId="{63B588CD-9258-4A3B-AC81-8E6E8EAF9495}" sibTransId="{240A4EC7-3B00-4FE1-87E1-D05E2349C198}"/>
    <dgm:cxn modelId="{79B0817A-3416-4706-BAD7-F5F6DC82A49D}" srcId="{4BD4CA67-B4C9-4AA7-82FE-A4A69D9547FF}" destId="{622EEF8B-01D4-48F0-AD5F-BE76CCD05745}" srcOrd="2" destOrd="0" parTransId="{C0BF467F-DDB4-4EB3-86C1-7ED404AADC67}" sibTransId="{81E12FC3-ED16-4A09-9172-4D8CD1CC8DCC}"/>
    <dgm:cxn modelId="{74BFF47B-2AE4-4472-8971-ECC36BD411C9}" srcId="{9258B133-6207-41C7-9A8E-F5D3B548A0DF}" destId="{5EFCB67C-AC38-4FA9-9FB4-0C131B6CD9DF}" srcOrd="0" destOrd="0" parTransId="{C9835316-3EF4-4803-B906-5BE76EA67E2C}" sibTransId="{348F9FC0-0C2E-4538-ADED-BA08E2FF9BEE}"/>
    <dgm:cxn modelId="{EB20CA87-2F5F-49C0-B542-4802A4F15A27}" srcId="{37024BAA-03BB-4C0C-8D6A-45657C4D4072}" destId="{3E09E91E-E8C8-491A-8604-3381DFED47C6}" srcOrd="0" destOrd="0" parTransId="{7A96B139-248D-4124-B47C-FDF709C62BAB}" sibTransId="{BA079621-863A-4694-BB25-C942669AAD4B}"/>
    <dgm:cxn modelId="{799EB48B-04CC-4D7C-AC97-9343B25CB6FF}" type="presOf" srcId="{CFC19CEF-EAD9-42D8-8B10-6C926BE23F3B}" destId="{A0F28A88-A2D3-4B81-A55E-E837A8785861}" srcOrd="0" destOrd="0" presId="urn:microsoft.com/office/officeart/2005/8/layout/vList5"/>
    <dgm:cxn modelId="{F5480CAF-628B-465D-A89E-AF48F641473A}" type="presOf" srcId="{37024BAA-03BB-4C0C-8D6A-45657C4D4072}" destId="{CBC00A44-30F3-425A-8BF9-EC3FF1E9FA43}" srcOrd="0" destOrd="0" presId="urn:microsoft.com/office/officeart/2005/8/layout/vList5"/>
    <dgm:cxn modelId="{9F8CEEB4-9C89-4083-A271-B4B2A1EE9693}" type="presOf" srcId="{4BD4CA67-B4C9-4AA7-82FE-A4A69D9547FF}" destId="{FD31459A-4EAC-48EC-A7BE-4E0600DE7F83}" srcOrd="0" destOrd="0" presId="urn:microsoft.com/office/officeart/2005/8/layout/vList5"/>
    <dgm:cxn modelId="{961333BD-3EF1-4A3C-9F7D-89539CDB662F}" type="presOf" srcId="{5EFCB67C-AC38-4FA9-9FB4-0C131B6CD9DF}" destId="{20CE2BE1-09E5-4371-9237-99E6A39AD2FB}" srcOrd="0" destOrd="0" presId="urn:microsoft.com/office/officeart/2005/8/layout/vList5"/>
    <dgm:cxn modelId="{CE07C5C9-8582-4F0B-80B9-24544C206DF5}" srcId="{4BD4CA67-B4C9-4AA7-82FE-A4A69D9547FF}" destId="{A0C5AA54-756C-469E-96F6-BFE48B2F3B06}" srcOrd="1" destOrd="0" parTransId="{543A6D29-F10B-4EEC-BD06-24456042D9B8}" sibTransId="{CD376EE7-C3D1-4D5C-8047-31390E73B958}"/>
    <dgm:cxn modelId="{6C6344CC-DF20-4B19-B25D-6182928E6407}" srcId="{37024BAA-03BB-4C0C-8D6A-45657C4D4072}" destId="{9258B133-6207-41C7-9A8E-F5D3B548A0DF}" srcOrd="1" destOrd="0" parTransId="{FA988D4C-C61E-4B99-94EB-F23EE40E5FF1}" sibTransId="{EAFA5050-96D7-4338-9F1E-32337D32C935}"/>
    <dgm:cxn modelId="{007767F8-008C-44AB-B66A-5DE0ED3B93BA}" type="presOf" srcId="{1E18DDD4-7097-4335-93BD-B24612183118}" destId="{86928485-B426-40BD-B5AB-469E4D0D2938}" srcOrd="0" destOrd="0" presId="urn:microsoft.com/office/officeart/2005/8/layout/vList5"/>
    <dgm:cxn modelId="{70210985-B64B-40FB-B349-31AD58D7F037}" type="presParOf" srcId="{CBC00A44-30F3-425A-8BF9-EC3FF1E9FA43}" destId="{9C6C87B1-9D96-44C6-A349-396E1B31EC9A}" srcOrd="0" destOrd="0" presId="urn:microsoft.com/office/officeart/2005/8/layout/vList5"/>
    <dgm:cxn modelId="{100D301A-1DA3-46BC-999E-D487E8D11003}" type="presParOf" srcId="{9C6C87B1-9D96-44C6-A349-396E1B31EC9A}" destId="{DAB09FB0-0A0B-4CF8-9182-D71D5FB780F2}" srcOrd="0" destOrd="0" presId="urn:microsoft.com/office/officeart/2005/8/layout/vList5"/>
    <dgm:cxn modelId="{86363D85-0F78-4640-B6FF-A62D304201ED}" type="presParOf" srcId="{9C6C87B1-9D96-44C6-A349-396E1B31EC9A}" destId="{86928485-B426-40BD-B5AB-469E4D0D2938}" srcOrd="1" destOrd="0" presId="urn:microsoft.com/office/officeart/2005/8/layout/vList5"/>
    <dgm:cxn modelId="{3C6A59FC-BDC6-440C-9C71-B0FE036CE07E}" type="presParOf" srcId="{CBC00A44-30F3-425A-8BF9-EC3FF1E9FA43}" destId="{7FE1EE3A-8FE8-4B4E-B3A1-719D8967446E}" srcOrd="1" destOrd="0" presId="urn:microsoft.com/office/officeart/2005/8/layout/vList5"/>
    <dgm:cxn modelId="{EBA2BFE4-AC46-47A7-AD97-C39B3CD020C1}" type="presParOf" srcId="{CBC00A44-30F3-425A-8BF9-EC3FF1E9FA43}" destId="{890A8F11-C178-45AE-BE4C-5A520C281A4F}" srcOrd="2" destOrd="0" presId="urn:microsoft.com/office/officeart/2005/8/layout/vList5"/>
    <dgm:cxn modelId="{E9775862-8A90-4CEE-A82D-0BB9FDF4671E}" type="presParOf" srcId="{890A8F11-C178-45AE-BE4C-5A520C281A4F}" destId="{21DDAF12-65DF-4B99-866A-09AB6E3D2094}" srcOrd="0" destOrd="0" presId="urn:microsoft.com/office/officeart/2005/8/layout/vList5"/>
    <dgm:cxn modelId="{A2DF2D05-2FE3-4B44-BF30-73DEFBFCDB3D}" type="presParOf" srcId="{890A8F11-C178-45AE-BE4C-5A520C281A4F}" destId="{20CE2BE1-09E5-4371-9237-99E6A39AD2FB}" srcOrd="1" destOrd="0" presId="urn:microsoft.com/office/officeart/2005/8/layout/vList5"/>
    <dgm:cxn modelId="{B2261466-DA94-485F-8DD6-A10F2013BE70}" type="presParOf" srcId="{CBC00A44-30F3-425A-8BF9-EC3FF1E9FA43}" destId="{35EE12C8-C74B-4F9B-BE0E-D070C411317A}" srcOrd="3" destOrd="0" presId="urn:microsoft.com/office/officeart/2005/8/layout/vList5"/>
    <dgm:cxn modelId="{B52E4735-E85D-4B87-97B7-0EF97F331440}" type="presParOf" srcId="{CBC00A44-30F3-425A-8BF9-EC3FF1E9FA43}" destId="{AC5CD111-0395-40C2-A4F0-9FEDCDF27054}" srcOrd="4" destOrd="0" presId="urn:microsoft.com/office/officeart/2005/8/layout/vList5"/>
    <dgm:cxn modelId="{5FFA4373-E39A-40AE-B5A4-3FF661F22125}" type="presParOf" srcId="{AC5CD111-0395-40C2-A4F0-9FEDCDF27054}" destId="{FD31459A-4EAC-48EC-A7BE-4E0600DE7F83}" srcOrd="0" destOrd="0" presId="urn:microsoft.com/office/officeart/2005/8/layout/vList5"/>
    <dgm:cxn modelId="{2894461F-132F-4255-B817-267640F22B69}" type="presParOf" srcId="{AC5CD111-0395-40C2-A4F0-9FEDCDF27054}" destId="{A0F28A88-A2D3-4B81-A55E-E837A878586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B737481-84B4-491D-9058-D5D0DFD0C13C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3A2DFE5-2C52-41DA-ADF1-5F6BBA35427C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nl-NL" b="1" baseline="0"/>
            <a:t>Regenwater hergebruiken</a:t>
          </a:r>
          <a:endParaRPr lang="nl-NL"/>
        </a:p>
      </dgm:t>
    </dgm:pt>
    <dgm:pt modelId="{DB7E4194-53C7-404D-9E1C-825DE207483F}" type="parTrans" cxnId="{053B6DB0-DD9F-491E-AF95-E37EAAF0723C}">
      <dgm:prSet/>
      <dgm:spPr/>
      <dgm:t>
        <a:bodyPr/>
        <a:lstStyle/>
        <a:p>
          <a:endParaRPr lang="en-US"/>
        </a:p>
      </dgm:t>
    </dgm:pt>
    <dgm:pt modelId="{3BBD2402-79BF-4D08-BE1F-49E96C80C26F}" type="sibTrans" cxnId="{053B6DB0-DD9F-491E-AF95-E37EAAF0723C}">
      <dgm:prSet/>
      <dgm:spPr/>
      <dgm:t>
        <a:bodyPr/>
        <a:lstStyle/>
        <a:p>
          <a:endParaRPr lang="en-US"/>
        </a:p>
      </dgm:t>
    </dgm:pt>
    <dgm:pt modelId="{CFE59D4B-811B-4714-BB6C-FAC344232A50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nl-NL" b="1" baseline="0">
              <a:latin typeface="Meiryo"/>
            </a:rPr>
            <a:t>Gezamenlijke</a:t>
          </a:r>
          <a:r>
            <a:rPr lang="nl-NL" b="1" baseline="0"/>
            <a:t> wasmachines en afwas</a:t>
          </a:r>
          <a:endParaRPr lang="nl-NL"/>
        </a:p>
      </dgm:t>
    </dgm:pt>
    <dgm:pt modelId="{E50C3A7B-4FD2-4CDD-B95F-E2885E91676A}" type="parTrans" cxnId="{AC739EA1-2A34-4939-9E04-81361FFDBCCB}">
      <dgm:prSet/>
      <dgm:spPr/>
      <dgm:t>
        <a:bodyPr/>
        <a:lstStyle/>
        <a:p>
          <a:endParaRPr lang="en-US"/>
        </a:p>
      </dgm:t>
    </dgm:pt>
    <dgm:pt modelId="{191489EE-215E-46F2-ACF3-B543D7BE08C5}" type="sibTrans" cxnId="{AC739EA1-2A34-4939-9E04-81361FFDBCCB}">
      <dgm:prSet/>
      <dgm:spPr/>
      <dgm:t>
        <a:bodyPr/>
        <a:lstStyle/>
        <a:p>
          <a:endParaRPr lang="en-US"/>
        </a:p>
      </dgm:t>
    </dgm:pt>
    <dgm:pt modelId="{E2EDF305-B0AF-4E78-926C-006DA46A6A83}" type="pres">
      <dgm:prSet presAssocID="{6B737481-84B4-491D-9058-D5D0DFD0C13C}" presName="root" presStyleCnt="0">
        <dgm:presLayoutVars>
          <dgm:dir/>
          <dgm:resizeHandles val="exact"/>
        </dgm:presLayoutVars>
      </dgm:prSet>
      <dgm:spPr/>
    </dgm:pt>
    <dgm:pt modelId="{9CD03BD4-117F-4E5B-9E5D-D0833C246DEE}" type="pres">
      <dgm:prSet presAssocID="{C3A2DFE5-2C52-41DA-ADF1-5F6BBA35427C}" presName="compNode" presStyleCnt="0"/>
      <dgm:spPr/>
    </dgm:pt>
    <dgm:pt modelId="{83AB87F2-28A0-4F73-B5A8-D98A7208E90C}" type="pres">
      <dgm:prSet presAssocID="{C3A2DFE5-2C52-41DA-ADF1-5F6BBA35427C}" presName="iconBgRect" presStyleLbl="bgShp" presStyleIdx="0" presStyleCnt="2"/>
      <dgm:spPr/>
    </dgm:pt>
    <dgm:pt modelId="{491C62C0-0E81-41AA-9B44-E6B36A69062D}" type="pres">
      <dgm:prSet presAssocID="{C3A2DFE5-2C52-41DA-ADF1-5F6BBA35427C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gen"/>
        </a:ext>
      </dgm:extLst>
    </dgm:pt>
    <dgm:pt modelId="{26A5AF4E-0390-478A-A1C8-D2EB6010F5A4}" type="pres">
      <dgm:prSet presAssocID="{C3A2DFE5-2C52-41DA-ADF1-5F6BBA35427C}" presName="spaceRect" presStyleCnt="0"/>
      <dgm:spPr/>
    </dgm:pt>
    <dgm:pt modelId="{29806A88-E6B2-4DCC-91BB-FD8D79BDDE27}" type="pres">
      <dgm:prSet presAssocID="{C3A2DFE5-2C52-41DA-ADF1-5F6BBA35427C}" presName="textRect" presStyleLbl="revTx" presStyleIdx="0" presStyleCnt="2">
        <dgm:presLayoutVars>
          <dgm:chMax val="1"/>
          <dgm:chPref val="1"/>
        </dgm:presLayoutVars>
      </dgm:prSet>
      <dgm:spPr/>
    </dgm:pt>
    <dgm:pt modelId="{2DFB09BF-4A7F-47EC-AD79-D53D2A4175A8}" type="pres">
      <dgm:prSet presAssocID="{3BBD2402-79BF-4D08-BE1F-49E96C80C26F}" presName="sibTrans" presStyleCnt="0"/>
      <dgm:spPr/>
    </dgm:pt>
    <dgm:pt modelId="{55BD99E0-26FE-48FB-BDE2-577E0229DCFE}" type="pres">
      <dgm:prSet presAssocID="{CFE59D4B-811B-4714-BB6C-FAC344232A50}" presName="compNode" presStyleCnt="0"/>
      <dgm:spPr/>
    </dgm:pt>
    <dgm:pt modelId="{EB583D41-E65D-4A1A-9218-DB03FF43A1A6}" type="pres">
      <dgm:prSet presAssocID="{CFE59D4B-811B-4714-BB6C-FAC344232A50}" presName="iconBgRect" presStyleLbl="bgShp" presStyleIdx="1" presStyleCnt="2"/>
      <dgm:spPr/>
    </dgm:pt>
    <dgm:pt modelId="{E880FC7C-B403-492D-8252-CF99F7252CCA}" type="pres">
      <dgm:prSet presAssocID="{CFE59D4B-811B-4714-BB6C-FAC344232A50}" presName="iconRect" presStyleLbl="node1" presStyleIdx="1" presStyleCnt="2" custFlipVert="1" custFlipHor="1" custScaleX="25386" custScaleY="19081" custLinFactX="-148140" custLinFactNeighborX="-200000" custLinFactNeighborY="-8278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17000" b="-17000"/>
          </a:stretch>
        </a:blipFill>
        <a:ln>
          <a:solidFill>
            <a:schemeClr val="accent1"/>
          </a:solidFill>
        </a:ln>
      </dgm:spPr>
    </dgm:pt>
    <dgm:pt modelId="{9DADE3AE-DC63-4B9A-8017-E0A6DC6E7D05}" type="pres">
      <dgm:prSet presAssocID="{CFE59D4B-811B-4714-BB6C-FAC344232A50}" presName="spaceRect" presStyleCnt="0"/>
      <dgm:spPr/>
    </dgm:pt>
    <dgm:pt modelId="{67DAD5AB-3859-4884-818A-1180AE9B656C}" type="pres">
      <dgm:prSet presAssocID="{CFE59D4B-811B-4714-BB6C-FAC344232A50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133EBD41-5643-45F3-B76F-078D51B8D720}" type="presOf" srcId="{6B737481-84B4-491D-9058-D5D0DFD0C13C}" destId="{E2EDF305-B0AF-4E78-926C-006DA46A6A83}" srcOrd="0" destOrd="0" presId="urn:microsoft.com/office/officeart/2018/5/layout/IconCircleLabelList"/>
    <dgm:cxn modelId="{FE473162-FCAF-4367-9A4A-B25FCF999EA2}" type="presOf" srcId="{C3A2DFE5-2C52-41DA-ADF1-5F6BBA35427C}" destId="{29806A88-E6B2-4DCC-91BB-FD8D79BDDE27}" srcOrd="0" destOrd="0" presId="urn:microsoft.com/office/officeart/2018/5/layout/IconCircleLabelList"/>
    <dgm:cxn modelId="{6F0E618E-E8CC-4F63-8D64-30C0D79F240A}" type="presOf" srcId="{CFE59D4B-811B-4714-BB6C-FAC344232A50}" destId="{67DAD5AB-3859-4884-818A-1180AE9B656C}" srcOrd="0" destOrd="0" presId="urn:microsoft.com/office/officeart/2018/5/layout/IconCircleLabelList"/>
    <dgm:cxn modelId="{AC739EA1-2A34-4939-9E04-81361FFDBCCB}" srcId="{6B737481-84B4-491D-9058-D5D0DFD0C13C}" destId="{CFE59D4B-811B-4714-BB6C-FAC344232A50}" srcOrd="1" destOrd="0" parTransId="{E50C3A7B-4FD2-4CDD-B95F-E2885E91676A}" sibTransId="{191489EE-215E-46F2-ACF3-B543D7BE08C5}"/>
    <dgm:cxn modelId="{053B6DB0-DD9F-491E-AF95-E37EAAF0723C}" srcId="{6B737481-84B4-491D-9058-D5D0DFD0C13C}" destId="{C3A2DFE5-2C52-41DA-ADF1-5F6BBA35427C}" srcOrd="0" destOrd="0" parTransId="{DB7E4194-53C7-404D-9E1C-825DE207483F}" sibTransId="{3BBD2402-79BF-4D08-BE1F-49E96C80C26F}"/>
    <dgm:cxn modelId="{CD8D2239-9C5C-4F7D-9093-E5A5B0ED6695}" type="presParOf" srcId="{E2EDF305-B0AF-4E78-926C-006DA46A6A83}" destId="{9CD03BD4-117F-4E5B-9E5D-D0833C246DEE}" srcOrd="0" destOrd="0" presId="urn:microsoft.com/office/officeart/2018/5/layout/IconCircleLabelList"/>
    <dgm:cxn modelId="{D0AB6326-914E-4880-9153-457F8F635C00}" type="presParOf" srcId="{9CD03BD4-117F-4E5B-9E5D-D0833C246DEE}" destId="{83AB87F2-28A0-4F73-B5A8-D98A7208E90C}" srcOrd="0" destOrd="0" presId="urn:microsoft.com/office/officeart/2018/5/layout/IconCircleLabelList"/>
    <dgm:cxn modelId="{97B1AC1F-ADC7-4413-BD63-2C0918036647}" type="presParOf" srcId="{9CD03BD4-117F-4E5B-9E5D-D0833C246DEE}" destId="{491C62C0-0E81-41AA-9B44-E6B36A69062D}" srcOrd="1" destOrd="0" presId="urn:microsoft.com/office/officeart/2018/5/layout/IconCircleLabelList"/>
    <dgm:cxn modelId="{EDA8598A-C403-4172-AE42-6BF95F421EC7}" type="presParOf" srcId="{9CD03BD4-117F-4E5B-9E5D-D0833C246DEE}" destId="{26A5AF4E-0390-478A-A1C8-D2EB6010F5A4}" srcOrd="2" destOrd="0" presId="urn:microsoft.com/office/officeart/2018/5/layout/IconCircleLabelList"/>
    <dgm:cxn modelId="{3044B4AC-7639-49DB-94D5-D4C9FD787F24}" type="presParOf" srcId="{9CD03BD4-117F-4E5B-9E5D-D0833C246DEE}" destId="{29806A88-E6B2-4DCC-91BB-FD8D79BDDE27}" srcOrd="3" destOrd="0" presId="urn:microsoft.com/office/officeart/2018/5/layout/IconCircleLabelList"/>
    <dgm:cxn modelId="{B12093FA-F3F1-4D51-A773-2DC406806331}" type="presParOf" srcId="{E2EDF305-B0AF-4E78-926C-006DA46A6A83}" destId="{2DFB09BF-4A7F-47EC-AD79-D53D2A4175A8}" srcOrd="1" destOrd="0" presId="urn:microsoft.com/office/officeart/2018/5/layout/IconCircleLabelList"/>
    <dgm:cxn modelId="{7D4888A9-8027-425B-BD59-FA7A42FCC722}" type="presParOf" srcId="{E2EDF305-B0AF-4E78-926C-006DA46A6A83}" destId="{55BD99E0-26FE-48FB-BDE2-577E0229DCFE}" srcOrd="2" destOrd="0" presId="urn:microsoft.com/office/officeart/2018/5/layout/IconCircleLabelList"/>
    <dgm:cxn modelId="{25E37A17-8CD0-4099-9776-F901062FCBA4}" type="presParOf" srcId="{55BD99E0-26FE-48FB-BDE2-577E0229DCFE}" destId="{EB583D41-E65D-4A1A-9218-DB03FF43A1A6}" srcOrd="0" destOrd="0" presId="urn:microsoft.com/office/officeart/2018/5/layout/IconCircleLabelList"/>
    <dgm:cxn modelId="{1F92B71F-7311-4B32-88A7-704B89BB5803}" type="presParOf" srcId="{55BD99E0-26FE-48FB-BDE2-577E0229DCFE}" destId="{E880FC7C-B403-492D-8252-CF99F7252CCA}" srcOrd="1" destOrd="0" presId="urn:microsoft.com/office/officeart/2018/5/layout/IconCircleLabelList"/>
    <dgm:cxn modelId="{5BCCD109-111A-4D92-B183-D6AA5B466F6E}" type="presParOf" srcId="{55BD99E0-26FE-48FB-BDE2-577E0229DCFE}" destId="{9DADE3AE-DC63-4B9A-8017-E0A6DC6E7D05}" srcOrd="2" destOrd="0" presId="urn:microsoft.com/office/officeart/2018/5/layout/IconCircleLabelList"/>
    <dgm:cxn modelId="{A5AFBFD7-9A9E-41E5-85A2-D9FA18B1E3AF}" type="presParOf" srcId="{55BD99E0-26FE-48FB-BDE2-577E0229DCFE}" destId="{67DAD5AB-3859-4884-818A-1180AE9B656C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1DCF34-C2C3-40B4-9397-BE9ED83E4E2B}">
      <dsp:nvSpPr>
        <dsp:cNvPr id="0" name=""/>
        <dsp:cNvSpPr/>
      </dsp:nvSpPr>
      <dsp:spPr>
        <a:xfrm>
          <a:off x="1407543" y="111697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6F86A0-356D-4E04-B2D6-45497137BF12}">
      <dsp:nvSpPr>
        <dsp:cNvPr id="0" name=""/>
        <dsp:cNvSpPr/>
      </dsp:nvSpPr>
      <dsp:spPr>
        <a:xfrm>
          <a:off x="219543" y="2525890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89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Onderzoek</a:t>
          </a:r>
        </a:p>
      </dsp:txBody>
      <dsp:txXfrm>
        <a:off x="219543" y="2525890"/>
        <a:ext cx="4320000" cy="720000"/>
      </dsp:txXfrm>
    </dsp:sp>
    <dsp:sp modelId="{205668E0-BDF9-4E71-86A0-2E2B5F3F16A5}">
      <dsp:nvSpPr>
        <dsp:cNvPr id="0" name=""/>
        <dsp:cNvSpPr/>
      </dsp:nvSpPr>
      <dsp:spPr>
        <a:xfrm>
          <a:off x="6483543" y="111697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56DBAC-2857-4645-BA66-72EE9968DFBC}">
      <dsp:nvSpPr>
        <dsp:cNvPr id="0" name=""/>
        <dsp:cNvSpPr/>
      </dsp:nvSpPr>
      <dsp:spPr>
        <a:xfrm>
          <a:off x="5295543" y="2525890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89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err="1"/>
            <a:t>Ontwerp</a:t>
          </a:r>
          <a:endParaRPr lang="en-US" sz="2900" kern="1200"/>
        </a:p>
      </dsp:txBody>
      <dsp:txXfrm>
        <a:off x="5295543" y="2525890"/>
        <a:ext cx="432000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9E4502-9319-44CB-93CE-5119E4098825}">
      <dsp:nvSpPr>
        <dsp:cNvPr id="0" name=""/>
        <dsp:cNvSpPr/>
      </dsp:nvSpPr>
      <dsp:spPr>
        <a:xfrm>
          <a:off x="0" y="654561"/>
          <a:ext cx="2766118" cy="17564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C1B969-EA02-49A3-93FE-27885110CE13}">
      <dsp:nvSpPr>
        <dsp:cNvPr id="0" name=""/>
        <dsp:cNvSpPr/>
      </dsp:nvSpPr>
      <dsp:spPr>
        <a:xfrm>
          <a:off x="307346" y="946541"/>
          <a:ext cx="2766118" cy="17564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900" kern="1200"/>
            <a:t>Mindmap</a:t>
          </a:r>
          <a:endParaRPr lang="en-US" sz="2900" kern="1200"/>
        </a:p>
      </dsp:txBody>
      <dsp:txXfrm>
        <a:off x="358792" y="997987"/>
        <a:ext cx="2663226" cy="1653593"/>
      </dsp:txXfrm>
    </dsp:sp>
    <dsp:sp modelId="{FC7BFBA1-ADE6-4211-919A-3EDEE44BFD3E}">
      <dsp:nvSpPr>
        <dsp:cNvPr id="0" name=""/>
        <dsp:cNvSpPr/>
      </dsp:nvSpPr>
      <dsp:spPr>
        <a:xfrm>
          <a:off x="3380811" y="654561"/>
          <a:ext cx="2766118" cy="17564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1037BE-CAEA-4931-AE0A-D2B1C05A450C}">
      <dsp:nvSpPr>
        <dsp:cNvPr id="0" name=""/>
        <dsp:cNvSpPr/>
      </dsp:nvSpPr>
      <dsp:spPr>
        <a:xfrm>
          <a:off x="3688157" y="946541"/>
          <a:ext cx="2766118" cy="17564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900" kern="1200"/>
            <a:t>Onderwerpen</a:t>
          </a:r>
          <a:endParaRPr lang="en-US" sz="2900" kern="1200"/>
        </a:p>
      </dsp:txBody>
      <dsp:txXfrm>
        <a:off x="3739603" y="997987"/>
        <a:ext cx="2663226" cy="1653593"/>
      </dsp:txXfrm>
    </dsp:sp>
    <dsp:sp modelId="{FF78E993-E250-4802-B685-54CBFCB4AE16}">
      <dsp:nvSpPr>
        <dsp:cNvPr id="0" name=""/>
        <dsp:cNvSpPr/>
      </dsp:nvSpPr>
      <dsp:spPr>
        <a:xfrm>
          <a:off x="6761622" y="654561"/>
          <a:ext cx="2766118" cy="17564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3E1487-2C2D-43D8-B6AF-598BB199DFCF}">
      <dsp:nvSpPr>
        <dsp:cNvPr id="0" name=""/>
        <dsp:cNvSpPr/>
      </dsp:nvSpPr>
      <dsp:spPr>
        <a:xfrm>
          <a:off x="7068968" y="946541"/>
          <a:ext cx="2766118" cy="17564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Research</a:t>
          </a:r>
        </a:p>
      </dsp:txBody>
      <dsp:txXfrm>
        <a:off x="7120414" y="997987"/>
        <a:ext cx="2663226" cy="16535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9449A4-5C4A-4A8D-AD46-7B1F7A326CAB}">
      <dsp:nvSpPr>
        <dsp:cNvPr id="0" name=""/>
        <dsp:cNvSpPr/>
      </dsp:nvSpPr>
      <dsp:spPr>
        <a:xfrm>
          <a:off x="0" y="654561"/>
          <a:ext cx="2766118" cy="17564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26B1B2-C7DA-497C-AEC6-6AB92151C87F}">
      <dsp:nvSpPr>
        <dsp:cNvPr id="0" name=""/>
        <dsp:cNvSpPr/>
      </dsp:nvSpPr>
      <dsp:spPr>
        <a:xfrm>
          <a:off x="307346" y="946541"/>
          <a:ext cx="2766118" cy="17564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b="1" kern="1200" baseline="0"/>
            <a:t>Laurine &amp; Noëlle: Tiny House</a:t>
          </a:r>
          <a:r>
            <a:rPr lang="nl-NL" sz="2200" b="1" kern="1200" baseline="0">
              <a:latin typeface="Meiryo"/>
            </a:rPr>
            <a:t> </a:t>
          </a:r>
          <a:endParaRPr lang="en-US" sz="2200" kern="1200"/>
        </a:p>
      </dsp:txBody>
      <dsp:txXfrm>
        <a:off x="358792" y="997987"/>
        <a:ext cx="2663226" cy="1653593"/>
      </dsp:txXfrm>
    </dsp:sp>
    <dsp:sp modelId="{6EED9AB1-0E43-4B41-BC37-B93324BC72B0}">
      <dsp:nvSpPr>
        <dsp:cNvPr id="0" name=""/>
        <dsp:cNvSpPr/>
      </dsp:nvSpPr>
      <dsp:spPr>
        <a:xfrm>
          <a:off x="3380811" y="654561"/>
          <a:ext cx="2766118" cy="17564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35BB6E-1FB1-4157-88F3-B81D21B056B4}">
      <dsp:nvSpPr>
        <dsp:cNvPr id="0" name=""/>
        <dsp:cNvSpPr/>
      </dsp:nvSpPr>
      <dsp:spPr>
        <a:xfrm>
          <a:off x="3688157" y="946541"/>
          <a:ext cx="2766118" cy="17564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b="1" kern="1200" baseline="0"/>
            <a:t>Leen: Research</a:t>
          </a:r>
          <a:r>
            <a:rPr lang="nl-NL" sz="2200" b="1" kern="1200" baseline="0">
              <a:latin typeface="Meiryo"/>
            </a:rPr>
            <a:t>:</a:t>
          </a:r>
          <a:r>
            <a:rPr lang="nl-NL" sz="2200" b="1" kern="1200" baseline="0"/>
            <a:t> Robin</a:t>
          </a:r>
          <a:r>
            <a:rPr lang="nl-NL" sz="2200" b="1" kern="1200" baseline="0">
              <a:latin typeface="Meiryo"/>
            </a:rPr>
            <a:t> en appartementen</a:t>
          </a:r>
          <a:endParaRPr lang="en-US" sz="2200" kern="1200"/>
        </a:p>
      </dsp:txBody>
      <dsp:txXfrm>
        <a:off x="3739603" y="997987"/>
        <a:ext cx="2663226" cy="1653593"/>
      </dsp:txXfrm>
    </dsp:sp>
    <dsp:sp modelId="{DE9EDE84-578E-4A7A-8AD5-6FF30EAD66EB}">
      <dsp:nvSpPr>
        <dsp:cNvPr id="0" name=""/>
        <dsp:cNvSpPr/>
      </dsp:nvSpPr>
      <dsp:spPr>
        <a:xfrm>
          <a:off x="6761622" y="654561"/>
          <a:ext cx="2766118" cy="17564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041C5C-8088-489B-8480-93EA840523B4}">
      <dsp:nvSpPr>
        <dsp:cNvPr id="0" name=""/>
        <dsp:cNvSpPr/>
      </dsp:nvSpPr>
      <dsp:spPr>
        <a:xfrm>
          <a:off x="7068968" y="946541"/>
          <a:ext cx="2766118" cy="17564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b="1" kern="1200" baseline="0"/>
            <a:t>Teuntje &amp; Anna: </a:t>
          </a:r>
          <a:r>
            <a:rPr lang="nl-NL" sz="2200" b="1" kern="1200" baseline="0">
              <a:latin typeface="Meiryo"/>
            </a:rPr>
            <a:t>Appartementen</a:t>
          </a:r>
          <a:r>
            <a:rPr lang="nl-NL" sz="2200" b="1" kern="1200">
              <a:latin typeface="Meiryo"/>
            </a:rPr>
            <a:t>, Robin</a:t>
          </a:r>
          <a:endParaRPr lang="en-US" sz="2200" kern="1200"/>
        </a:p>
      </dsp:txBody>
      <dsp:txXfrm>
        <a:off x="7120414" y="997987"/>
        <a:ext cx="2663226" cy="165359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928485-B426-40BD-B5AB-469E4D0D2938}">
      <dsp:nvSpPr>
        <dsp:cNvPr id="0" name=""/>
        <dsp:cNvSpPr/>
      </dsp:nvSpPr>
      <dsp:spPr>
        <a:xfrm rot="5400000">
          <a:off x="6255045" y="-2604570"/>
          <a:ext cx="865628" cy="629445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100" kern="1200"/>
            <a:t>Opberg ruimte voor ieder appartement</a:t>
          </a: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100" kern="1200"/>
            <a:t>Fiets </a:t>
          </a:r>
          <a:r>
            <a:rPr lang="nl-NL" sz="1100" kern="1200">
              <a:latin typeface="Meiryo"/>
            </a:rPr>
            <a:t>parkeerplaats</a:t>
          </a:r>
        </a:p>
      </dsp:txBody>
      <dsp:txXfrm rot="-5400000">
        <a:off x="3540632" y="152099"/>
        <a:ext cx="6252199" cy="781116"/>
      </dsp:txXfrm>
    </dsp:sp>
    <dsp:sp modelId="{DAB09FB0-0A0B-4CF8-9182-D71D5FB780F2}">
      <dsp:nvSpPr>
        <dsp:cNvPr id="0" name=""/>
        <dsp:cNvSpPr/>
      </dsp:nvSpPr>
      <dsp:spPr>
        <a:xfrm>
          <a:off x="0" y="1639"/>
          <a:ext cx="3540631" cy="10820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200" kern="1200"/>
            <a:t>Kelder</a:t>
          </a:r>
        </a:p>
      </dsp:txBody>
      <dsp:txXfrm>
        <a:off x="52821" y="54460"/>
        <a:ext cx="3434989" cy="976393"/>
      </dsp:txXfrm>
    </dsp:sp>
    <dsp:sp modelId="{20CE2BE1-09E5-4371-9237-99E6A39AD2FB}">
      <dsp:nvSpPr>
        <dsp:cNvPr id="0" name=""/>
        <dsp:cNvSpPr/>
      </dsp:nvSpPr>
      <dsp:spPr>
        <a:xfrm rot="5400000">
          <a:off x="6255045" y="-1468433"/>
          <a:ext cx="865628" cy="629445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100" kern="1200"/>
            <a:t>Driedubbel glas</a:t>
          </a:r>
          <a:r>
            <a:rPr lang="nl-NL" sz="1100" kern="1200">
              <a:latin typeface="Meiryo"/>
            </a:rPr>
            <a:t> </a:t>
          </a:r>
          <a:endParaRPr lang="nl-NL" sz="1100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100" kern="1200"/>
            <a:t>Veel ramen</a:t>
          </a:r>
        </a:p>
      </dsp:txBody>
      <dsp:txXfrm rot="-5400000">
        <a:off x="3540632" y="1288236"/>
        <a:ext cx="6252199" cy="781116"/>
      </dsp:txXfrm>
    </dsp:sp>
    <dsp:sp modelId="{21DDAF12-65DF-4B99-866A-09AB6E3D2094}">
      <dsp:nvSpPr>
        <dsp:cNvPr id="0" name=""/>
        <dsp:cNvSpPr/>
      </dsp:nvSpPr>
      <dsp:spPr>
        <a:xfrm>
          <a:off x="0" y="1137776"/>
          <a:ext cx="3540631" cy="10820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200" kern="1200"/>
            <a:t>Ramen</a:t>
          </a:r>
        </a:p>
      </dsp:txBody>
      <dsp:txXfrm>
        <a:off x="52821" y="1190597"/>
        <a:ext cx="3434989" cy="976393"/>
      </dsp:txXfrm>
    </dsp:sp>
    <dsp:sp modelId="{A0F28A88-A2D3-4B81-A55E-E837A8785861}">
      <dsp:nvSpPr>
        <dsp:cNvPr id="0" name=""/>
        <dsp:cNvSpPr/>
      </dsp:nvSpPr>
      <dsp:spPr>
        <a:xfrm rot="5400000">
          <a:off x="6211771" y="-311599"/>
          <a:ext cx="937319" cy="627960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100" b="0" kern="1200"/>
            <a:t>Zonnepanelen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100" b="0" kern="1200"/>
            <a:t>Douche (een timer na 5 minuten koud)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100" b="0" kern="1200"/>
            <a:t>Moestuintjes (op balkon)</a:t>
          </a:r>
        </a:p>
      </dsp:txBody>
      <dsp:txXfrm rot="-5400000">
        <a:off x="3540631" y="2405297"/>
        <a:ext cx="6233844" cy="845807"/>
      </dsp:txXfrm>
    </dsp:sp>
    <dsp:sp modelId="{FD31459A-4EAC-48EC-A7BE-4E0600DE7F83}">
      <dsp:nvSpPr>
        <dsp:cNvPr id="0" name=""/>
        <dsp:cNvSpPr/>
      </dsp:nvSpPr>
      <dsp:spPr>
        <a:xfrm>
          <a:off x="0" y="2273913"/>
          <a:ext cx="3540631" cy="10820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200" kern="1200"/>
            <a:t>Duurzaamheid</a:t>
          </a:r>
        </a:p>
      </dsp:txBody>
      <dsp:txXfrm>
        <a:off x="52821" y="2326734"/>
        <a:ext cx="3434989" cy="97639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AB87F2-28A0-4F73-B5A8-D98A7208E90C}">
      <dsp:nvSpPr>
        <dsp:cNvPr id="0" name=""/>
        <dsp:cNvSpPr/>
      </dsp:nvSpPr>
      <dsp:spPr>
        <a:xfrm>
          <a:off x="576050" y="29723"/>
          <a:ext cx="1715625" cy="171562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1C62C0-0E81-41AA-9B44-E6B36A69062D}">
      <dsp:nvSpPr>
        <dsp:cNvPr id="0" name=""/>
        <dsp:cNvSpPr/>
      </dsp:nvSpPr>
      <dsp:spPr>
        <a:xfrm>
          <a:off x="941675" y="395348"/>
          <a:ext cx="984375" cy="9843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806A88-E6B2-4DCC-91BB-FD8D79BDDE27}">
      <dsp:nvSpPr>
        <dsp:cNvPr id="0" name=""/>
        <dsp:cNvSpPr/>
      </dsp:nvSpPr>
      <dsp:spPr>
        <a:xfrm>
          <a:off x="27612" y="2279723"/>
          <a:ext cx="281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1400" b="1" kern="1200" baseline="0"/>
            <a:t>Regenwater hergebruiken</a:t>
          </a:r>
          <a:endParaRPr lang="nl-NL" sz="1400" kern="1200"/>
        </a:p>
      </dsp:txBody>
      <dsp:txXfrm>
        <a:off x="27612" y="2279723"/>
        <a:ext cx="2812500" cy="720000"/>
      </dsp:txXfrm>
    </dsp:sp>
    <dsp:sp modelId="{EB583D41-E65D-4A1A-9218-DB03FF43A1A6}">
      <dsp:nvSpPr>
        <dsp:cNvPr id="0" name=""/>
        <dsp:cNvSpPr/>
      </dsp:nvSpPr>
      <dsp:spPr>
        <a:xfrm>
          <a:off x="3880737" y="29723"/>
          <a:ext cx="1715625" cy="171562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80FC7C-B403-492D-8252-CF99F7252CCA}">
      <dsp:nvSpPr>
        <dsp:cNvPr id="0" name=""/>
        <dsp:cNvSpPr/>
      </dsp:nvSpPr>
      <dsp:spPr>
        <a:xfrm flipH="1" flipV="1">
          <a:off x="1186600" y="712134"/>
          <a:ext cx="249893" cy="187828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DAD5AB-3859-4884-818A-1180AE9B656C}">
      <dsp:nvSpPr>
        <dsp:cNvPr id="0" name=""/>
        <dsp:cNvSpPr/>
      </dsp:nvSpPr>
      <dsp:spPr>
        <a:xfrm>
          <a:off x="3332300" y="2279723"/>
          <a:ext cx="281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1400" b="1" kern="1200" baseline="0">
              <a:latin typeface="Meiryo"/>
            </a:rPr>
            <a:t>Gezamenlijke</a:t>
          </a:r>
          <a:r>
            <a:rPr lang="nl-NL" sz="1400" b="1" kern="1200" baseline="0"/>
            <a:t> wasmachines en afwas</a:t>
          </a:r>
          <a:endParaRPr lang="nl-NL" sz="1400" kern="1200"/>
        </a:p>
      </dsp:txBody>
      <dsp:txXfrm>
        <a:off x="3332300" y="2279723"/>
        <a:ext cx="28125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E30F54-7F82-48C5-86AC-5E4C423A8532}" type="datetimeFigureOut">
              <a:rPr lang="de-DE" smtClean="0"/>
              <a:t>30.11.2022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C9E64E-7D3E-40E2-9C52-6902232A2A6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2228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Anna</a:t>
            </a:r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1       Anna</a:t>
            </a:r>
            <a:endParaRPr lang="nl-NL">
              <a:cs typeface="Calibri"/>
            </a:endParaRPr>
          </a:p>
          <a:p>
            <a:r>
              <a:rPr lang="en-US"/>
              <a:t>2       </a:t>
            </a:r>
            <a:r>
              <a:rPr lang="en-US" err="1"/>
              <a:t>noelle</a:t>
            </a:r>
            <a:endParaRPr lang="en-US" err="1">
              <a:cs typeface="Calibri"/>
            </a:endParaRPr>
          </a:p>
          <a:p>
            <a:r>
              <a:rPr lang="en-US"/>
              <a:t>3       </a:t>
            </a:r>
            <a:r>
              <a:rPr lang="en-US" err="1"/>
              <a:t>laurine</a:t>
            </a:r>
            <a:endParaRPr lang="en-US" err="1">
              <a:cs typeface="Calibri"/>
            </a:endParaRPr>
          </a:p>
          <a:p>
            <a:r>
              <a:rPr lang="en-US"/>
              <a:t>4       </a:t>
            </a:r>
            <a:r>
              <a:rPr lang="en-US" err="1"/>
              <a:t>leen</a:t>
            </a:r>
            <a:endParaRPr lang="en-US" err="1">
              <a:cs typeface="Calibri"/>
            </a:endParaRPr>
          </a:p>
          <a:p>
            <a:r>
              <a:rPr lang="en-US"/>
              <a:t>5       </a:t>
            </a:r>
            <a:r>
              <a:rPr lang="en-US" err="1"/>
              <a:t>teuntje</a:t>
            </a:r>
            <a:endParaRPr lang="en-US" err="1">
              <a:cs typeface="Calibri"/>
            </a:endParaRPr>
          </a:p>
          <a:p>
            <a:r>
              <a:rPr lang="en-US"/>
              <a:t>6       </a:t>
            </a:r>
            <a:r>
              <a:rPr lang="en-US" err="1"/>
              <a:t>laurine</a:t>
            </a:r>
            <a:endParaRPr lang="en-US" err="1">
              <a:cs typeface="Calibri"/>
            </a:endParaRPr>
          </a:p>
          <a:p>
            <a:r>
              <a:rPr lang="en-US"/>
              <a:t>7       </a:t>
            </a:r>
            <a:r>
              <a:rPr lang="en-US" err="1"/>
              <a:t>noelle</a:t>
            </a:r>
            <a:endParaRPr lang="en-US" err="1">
              <a:cs typeface="Calibri"/>
            </a:endParaRPr>
          </a:p>
          <a:p>
            <a:r>
              <a:rPr lang="en-US"/>
              <a:t>8       </a:t>
            </a:r>
            <a:r>
              <a:rPr lang="en-US" err="1"/>
              <a:t>noelle</a:t>
            </a:r>
            <a:endParaRPr lang="en-US" err="1">
              <a:cs typeface="Calibri"/>
            </a:endParaRPr>
          </a:p>
          <a:p>
            <a:r>
              <a:rPr lang="en-US"/>
              <a:t>9       </a:t>
            </a:r>
            <a:r>
              <a:rPr lang="en-US" err="1"/>
              <a:t>teuntje</a:t>
            </a:r>
            <a:endParaRPr lang="en-US" err="1">
              <a:cs typeface="Calibri"/>
            </a:endParaRPr>
          </a:p>
          <a:p>
            <a:r>
              <a:rPr lang="en-US"/>
              <a:t>10      anna</a:t>
            </a:r>
            <a:endParaRPr lang="en-US">
              <a:cs typeface="Calibri"/>
            </a:endParaRPr>
          </a:p>
          <a:p>
            <a:r>
              <a:rPr lang="en-US"/>
              <a:t>11      </a:t>
            </a:r>
            <a:r>
              <a:rPr lang="en-US" err="1"/>
              <a:t>leen</a:t>
            </a:r>
            <a:endParaRPr lang="en-US" err="1">
              <a:cs typeface="Calibri"/>
            </a:endParaRPr>
          </a:p>
          <a:p>
            <a:r>
              <a:rPr lang="en-US"/>
              <a:t>12      </a:t>
            </a:r>
            <a:r>
              <a:rPr lang="en-US" err="1"/>
              <a:t>teuntje</a:t>
            </a:r>
            <a:endParaRPr lang="en-US" err="1">
              <a:cs typeface="Calibri"/>
            </a:endParaRPr>
          </a:p>
          <a:p>
            <a:r>
              <a:rPr lang="en-US"/>
              <a:t>13      </a:t>
            </a:r>
            <a:r>
              <a:rPr lang="en-US" err="1"/>
              <a:t>noelle</a:t>
            </a:r>
            <a:endParaRPr lang="en-US" err="1">
              <a:cs typeface="Calibri"/>
            </a:endParaRPr>
          </a:p>
          <a:p>
            <a:r>
              <a:rPr lang="en-US"/>
              <a:t>14      anna</a:t>
            </a:r>
            <a:endParaRPr lang="en-US">
              <a:cs typeface="Calibri"/>
            </a:endParaRPr>
          </a:p>
          <a:p>
            <a:r>
              <a:rPr lang="en-US"/>
              <a:t>15      </a:t>
            </a:r>
            <a:r>
              <a:rPr lang="en-US" err="1"/>
              <a:t>laurine</a:t>
            </a:r>
            <a:endParaRPr lang="en-US" err="1">
              <a:cs typeface="Calibri"/>
            </a:endParaRPr>
          </a:p>
          <a:p>
            <a:r>
              <a:rPr lang="en-US"/>
              <a:t>16      </a:t>
            </a:r>
            <a:r>
              <a:rPr lang="en-US" err="1"/>
              <a:t>laurine</a:t>
            </a:r>
            <a:endParaRPr lang="en-US" err="1">
              <a:cs typeface="Calibri"/>
            </a:endParaRPr>
          </a:p>
          <a:p>
            <a:r>
              <a:rPr lang="en-US"/>
              <a:t>17      anna</a:t>
            </a:r>
            <a:endParaRPr lang="en-US">
              <a:cs typeface="Calibri"/>
            </a:endParaRPr>
          </a:p>
          <a:p>
            <a:r>
              <a:rPr lang="en-US"/>
              <a:t>18      </a:t>
            </a:r>
            <a:r>
              <a:rPr lang="en-US" err="1"/>
              <a:t>leen</a:t>
            </a:r>
            <a:r>
              <a:rPr lang="en-US"/>
              <a:t> </a:t>
            </a:r>
            <a:endParaRPr lang="en-US">
              <a:cs typeface="Calibri"/>
            </a:endParaRPr>
          </a:p>
          <a:p>
            <a:r>
              <a:rPr lang="en-US"/>
              <a:t>19      </a:t>
            </a:r>
            <a:r>
              <a:rPr lang="en-US" err="1"/>
              <a:t>leen</a:t>
            </a:r>
            <a:r>
              <a:rPr lang="en-US"/>
              <a:t>, maar </a:t>
            </a:r>
            <a:r>
              <a:rPr lang="en-US" err="1"/>
              <a:t>iedereen</a:t>
            </a:r>
            <a:endParaRPr lang="en-US" err="1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9E64E-7D3E-40E2-9C52-6902232A2A67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64304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T &amp; L(een)</a:t>
            </a:r>
            <a:endParaRPr lang="de-DE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9E64E-7D3E-40E2-9C52-6902232A2A67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55462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>
                <a:ea typeface="Calibri"/>
                <a:cs typeface="Calibri"/>
              </a:rPr>
              <a:t>Anna &amp; </a:t>
            </a:r>
            <a:r>
              <a:rPr lang="de-DE" err="1">
                <a:ea typeface="Calibri"/>
                <a:cs typeface="Calibri"/>
              </a:rPr>
              <a:t>Teuntje</a:t>
            </a:r>
            <a:r>
              <a:rPr lang="de-DE">
                <a:ea typeface="Calibri"/>
                <a:cs typeface="Calibri"/>
              </a:rPr>
              <a:t> &amp; Leen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9E64E-7D3E-40E2-9C52-6902232A2A67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279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Anna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9E64E-7D3E-40E2-9C52-6902232A2A67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12565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Leen, Z-wave / </a:t>
            </a:r>
            <a:r>
              <a:rPr lang="nl-NL" err="1"/>
              <a:t>zigbee</a:t>
            </a:r>
            <a:r>
              <a:rPr lang="nl-NL"/>
              <a:t> gebruikt een draadloze </a:t>
            </a:r>
            <a:r>
              <a:rPr lang="nl-NL" err="1"/>
              <a:t>mesh</a:t>
            </a:r>
            <a:r>
              <a:rPr lang="nl-NL"/>
              <a:t> </a:t>
            </a:r>
            <a:r>
              <a:rPr lang="nl-NL" err="1"/>
              <a:t>network</a:t>
            </a:r>
            <a:r>
              <a:rPr lang="nl-NL"/>
              <a:t> dat een groot snelheid en bereik heeft</a:t>
            </a:r>
          </a:p>
          <a:p>
            <a:r>
              <a:rPr lang="nl-NL"/>
              <a:t>Wifi / BLE Minder bereik, data en snelheid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9E64E-7D3E-40E2-9C52-6902232A2A67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88105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Leen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9E64E-7D3E-40E2-9C52-6902232A2A67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64416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>
                <a:ea typeface="Calibri"/>
                <a:cs typeface="Calibri"/>
              </a:rPr>
              <a:t>Teuntje, We willen met onze appartementen water besparen. We hebben bedacht dat we dan een dak maken dat het regenwater filtert, z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9E64E-7D3E-40E2-9C52-6902232A2A67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96068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Noëlle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9E64E-7D3E-40E2-9C52-6902232A2A67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44834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A, L, L, N &amp; 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9E64E-7D3E-40E2-9C52-6902232A2A67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5215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Noelle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9E64E-7D3E-40E2-9C52-6902232A2A67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0214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Laurine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9E64E-7D3E-40E2-9C52-6902232A2A67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2127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Leen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9E64E-7D3E-40E2-9C52-6902232A2A67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4391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T, </a:t>
            </a:r>
            <a:r>
              <a:rPr lang="en-US" err="1">
                <a:ea typeface="Calibri"/>
                <a:cs typeface="Calibri"/>
              </a:rPr>
              <a:t>Wij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hebben</a:t>
            </a:r>
            <a:r>
              <a:rPr lang="en-US">
                <a:ea typeface="Calibri"/>
                <a:cs typeface="Calibri"/>
              </a:rPr>
              <a:t> </a:t>
            </a:r>
            <a:r>
              <a:rPr lang="en-US" err="1">
                <a:ea typeface="Calibri"/>
                <a:cs typeface="Calibri"/>
              </a:rPr>
              <a:t>veel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onderwerpen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bedacht</a:t>
            </a:r>
            <a:r>
              <a:rPr lang="en-US">
                <a:ea typeface="Calibri"/>
                <a:cs typeface="Calibri"/>
              </a:rPr>
              <a:t>, maar we </a:t>
            </a:r>
            <a:r>
              <a:rPr lang="en-US" err="1">
                <a:ea typeface="Calibri"/>
                <a:cs typeface="Calibri"/>
              </a:rPr>
              <a:t>hebben</a:t>
            </a:r>
            <a:r>
              <a:rPr lang="en-US">
                <a:ea typeface="Calibri"/>
                <a:cs typeface="Calibri"/>
              </a:rPr>
              <a:t> er 5 van </a:t>
            </a:r>
            <a:r>
              <a:rPr lang="en-US" err="1">
                <a:ea typeface="Calibri"/>
                <a:cs typeface="Calibri"/>
              </a:rPr>
              <a:t>gekozen</a:t>
            </a:r>
            <a:r>
              <a:rPr lang="en-US">
                <a:ea typeface="Calibri"/>
                <a:cs typeface="Calibri"/>
              </a:rPr>
              <a:t>. Die 5 </a:t>
            </a:r>
            <a:r>
              <a:rPr lang="en-US" err="1">
                <a:ea typeface="Calibri"/>
                <a:cs typeface="Calibri"/>
              </a:rPr>
              <a:t>zijn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waterbesparend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wonen</a:t>
            </a:r>
            <a:r>
              <a:rPr lang="en-US">
                <a:ea typeface="Calibri"/>
                <a:cs typeface="Calibri"/>
              </a:rPr>
              <a:t>, …....., ….., etc. 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9E64E-7D3E-40E2-9C52-6902232A2A67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7560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Anna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9E64E-7D3E-40E2-9C52-6902232A2A67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6249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>
                <a:ea typeface="Calibri"/>
                <a:cs typeface="Calibri"/>
              </a:rPr>
              <a:t>Laurine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9E64E-7D3E-40E2-9C52-6902232A2A67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4700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Noëlle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9E64E-7D3E-40E2-9C52-6902232A2A67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6008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Laurine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9E64E-7D3E-40E2-9C52-6902232A2A67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7119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D69555-EE48-4B19-812B-4E1068DBF976}"/>
              </a:ext>
            </a:extLst>
          </p:cNvPr>
          <p:cNvSpPr/>
          <p:nvPr/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57">
            <a:extLst>
              <a:ext uri="{FF2B5EF4-FFF2-40B4-BE49-F238E27FC236}">
                <a16:creationId xmlns:a16="http://schemas.microsoft.com/office/drawing/2014/main" id="{57AEB73D-F521-4B19-820F-12DB6BCC8406}"/>
              </a:ext>
            </a:extLst>
          </p:cNvPr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5388" y="863068"/>
            <a:ext cx="6007691" cy="4985916"/>
          </a:xfrm>
        </p:spPr>
        <p:txBody>
          <a:bodyPr anchor="ctr">
            <a:noAutofit/>
          </a:bodyPr>
          <a:lstStyle>
            <a:lvl1pPr algn="l">
              <a:lnSpc>
                <a:spcPct val="125000"/>
              </a:lnSpc>
              <a:defRPr sz="6000" b="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7352" y="863068"/>
            <a:ext cx="3351729" cy="5120069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2400" b="0" cap="none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72EEBA-3A5D-41CE-8465-A45A0F65674E}"/>
              </a:ext>
            </a:extLst>
          </p:cNvPr>
          <p:cNvSpPr/>
          <p:nvPr/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9F4CF2F-CDFA-4A37-837C-819D5238E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7353" y="6309360"/>
            <a:ext cx="2151134" cy="457200"/>
          </a:xfrm>
        </p:spPr>
        <p:txBody>
          <a:bodyPr/>
          <a:lstStyle/>
          <a:p>
            <a:pPr algn="l"/>
            <a:fld id="{0DCFB061-4267-4D9F-8017-6F550D3068DF}" type="datetime1">
              <a:rPr lang="en-US" smtClean="0"/>
              <a:t>11/30/2022</a:t>
            </a:fld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CFECE62A-61A4-407D-8F0B-D459CD977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5388" y="6309360"/>
            <a:ext cx="6007691" cy="457200"/>
          </a:xfrm>
        </p:spPr>
        <p:txBody>
          <a:bodyPr/>
          <a:lstStyle>
            <a:lvl1pPr algn="r">
              <a:defRPr/>
            </a:lvl1pPr>
          </a:lstStyle>
          <a:p>
            <a:pPr algn="l"/>
            <a:endParaRPr lang="en-US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99FE60A9-FE2A-451F-9244-60FCE7FE9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590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BC61-5547-4A60-8DA1-6699760D9972}" type="datetime1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851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24B9D1C6-60D0-4CD1-8F31-F912522EB041}" type="datetime1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dirty="0"/>
              <a:pPr/>
              <a:t>‹nr.›</a:t>
            </a:fld>
            <a:endParaRPr lang="en-US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1125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4ED5C-5A53-433E-8A55-46F54CE81DA5}" type="datetime1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07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BFD12B6-57DE-4B63-A723-500B050FB7DD}"/>
              </a:ext>
            </a:extLst>
          </p:cNvPr>
          <p:cNvSpPr/>
          <p:nvPr/>
        </p:nvSpPr>
        <p:spPr>
          <a:xfrm>
            <a:off x="0" y="4215384"/>
            <a:ext cx="12192000" cy="264261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16" y="1406284"/>
            <a:ext cx="10593694" cy="2597841"/>
          </a:xfrm>
        </p:spPr>
        <p:txBody>
          <a:bodyPr anchor="b">
            <a:normAutofit/>
          </a:bodyPr>
          <a:lstStyle>
            <a:lvl1pPr algn="ctr">
              <a:lnSpc>
                <a:spcPct val="125000"/>
              </a:lnSpc>
              <a:defRPr sz="44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18312" y="4527856"/>
            <a:ext cx="6559018" cy="1570245"/>
          </a:xfrm>
        </p:spPr>
        <p:txBody>
          <a:bodyPr anchor="t"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1E2E75-4758-4930-8024-39287C962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ABC0C-B6DF-45E9-B954-11C99AA62C3E}" type="datetime1">
              <a:rPr lang="en-US" smtClean="0"/>
              <a:t>11/30/2022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8B9949-402C-42C2-9A94-16590FC0C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39D83F6-DAF4-4876-AA41-F246EC970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613A19-DDA2-44F6-9ED4-F87771C684B8}"/>
              </a:ext>
            </a:extLst>
          </p:cNvPr>
          <p:cNvSpPr/>
          <p:nvPr/>
        </p:nvSpPr>
        <p:spPr>
          <a:xfrm>
            <a:off x="0" y="4215384"/>
            <a:ext cx="1218895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99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76670" y="705114"/>
            <a:ext cx="6172412" cy="2403846"/>
          </a:xfrm>
        </p:spPr>
        <p:txBody>
          <a:bodyPr anchor="b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6670" y="3749040"/>
            <a:ext cx="6172411" cy="2346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B71B9-2624-4F21-93EE-35A78B1A0DAD}" type="datetime1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‹nr.›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6B9B5-A5D1-4099-B52B-78F39AB0AFCB}"/>
              </a:ext>
            </a:extLst>
          </p:cNvPr>
          <p:cNvSpPr/>
          <p:nvPr/>
        </p:nvSpPr>
        <p:spPr>
          <a:xfrm rot="10800000">
            <a:off x="4693920" y="3396997"/>
            <a:ext cx="749808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098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76667" y="658999"/>
            <a:ext cx="6166422" cy="457200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6668" y="1116199"/>
            <a:ext cx="6166422" cy="20621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76668" y="3623098"/>
            <a:ext cx="6166421" cy="457200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6670" y="4102370"/>
            <a:ext cx="6166419" cy="2066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7C2A-BE2E-4840-A907-3254E2916C96}" type="datetime1">
              <a:rPr lang="en-US" smtClean="0"/>
              <a:t>11/30/2022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‹nr.›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26B370B-8381-431F-9492-0EA120511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A89085-2231-4A9C-B23C-B199A9DD26C5}"/>
              </a:ext>
            </a:extLst>
          </p:cNvPr>
          <p:cNvSpPr/>
          <p:nvPr/>
        </p:nvSpPr>
        <p:spPr>
          <a:xfrm rot="10800000">
            <a:off x="4693920" y="3396997"/>
            <a:ext cx="749808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657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D215-1C45-48A0-8534-39FFE8A7C95A}" type="datetime1">
              <a:rPr lang="en-US" smtClean="0"/>
              <a:t>11/30/2022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040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CF41D3-C6B9-4E99-9321-87C4E2168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63A0F-DEF3-4134-98D0-2E1276938A8B}" type="datetime1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5BC6EB-07B1-46AF-AC33-E998BC6AA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E3A0C1-6562-4819-9E88-4C1378FD5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238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ACA29BA-0143-49FF-8608-DB1623D99537}"/>
              </a:ext>
            </a:extLst>
          </p:cNvPr>
          <p:cNvSpPr/>
          <p:nvPr/>
        </p:nvSpPr>
        <p:spPr>
          <a:xfrm>
            <a:off x="0" y="0"/>
            <a:ext cx="8248592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3015" y="640079"/>
            <a:ext cx="2796066" cy="2551751"/>
          </a:xfrm>
        </p:spPr>
        <p:txBody>
          <a:bodyPr anchor="b">
            <a:normAutofit/>
          </a:bodyPr>
          <a:lstStyle>
            <a:lvl1pPr algn="l">
              <a:lnSpc>
                <a:spcPct val="135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818" y="640078"/>
            <a:ext cx="6969693" cy="545592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753015" y="3223803"/>
            <a:ext cx="2796066" cy="2872197"/>
          </a:xfrm>
        </p:spPr>
        <p:txBody>
          <a:bodyPr anchor="t">
            <a:normAutofit/>
          </a:bodyPr>
          <a:lstStyle>
            <a:lvl1pPr marL="0" indent="0">
              <a:spcBef>
                <a:spcPts val="1400"/>
              </a:spcBef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10CF18-370D-4E80-AE4C-396FFDFCAE5D}"/>
              </a:ext>
            </a:extLst>
          </p:cNvPr>
          <p:cNvSpPr/>
          <p:nvPr/>
        </p:nvSpPr>
        <p:spPr>
          <a:xfrm rot="5400000">
            <a:off x="485159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5EBFE9C-5A22-4462-9C51-E00C03F55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53015" y="6309360"/>
            <a:ext cx="1734207" cy="457200"/>
          </a:xfrm>
        </p:spPr>
        <p:txBody>
          <a:bodyPr/>
          <a:lstStyle>
            <a:lvl1pPr algn="l">
              <a:defRPr/>
            </a:lvl1pPr>
          </a:lstStyle>
          <a:p>
            <a:fld id="{61A2E4C8-2960-4ADD-862C-4D9643CB15AC}" type="datetime1">
              <a:rPr lang="en-US" smtClean="0"/>
              <a:t>11/30/2022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EBBFF2E-AA66-4B76-9139-CB000B5A4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8818" y="6309360"/>
            <a:ext cx="6993867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44F64C4-BF20-4F6B-B650-57C71C828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856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4996" y="640079"/>
            <a:ext cx="2714085" cy="2695903"/>
          </a:xfrm>
        </p:spPr>
        <p:txBody>
          <a:bodyPr anchor="b">
            <a:noAutofit/>
          </a:bodyPr>
          <a:lstStyle>
            <a:lvl1pPr algn="l"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248592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834996" y="3429000"/>
            <a:ext cx="2714085" cy="2508026"/>
          </a:xfrm>
        </p:spPr>
        <p:txBody>
          <a:bodyPr anchor="t">
            <a:normAutofit/>
          </a:bodyPr>
          <a:lstStyle>
            <a:lvl1pPr marL="0" indent="0">
              <a:spcBef>
                <a:spcPts val="1400"/>
              </a:spcBef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949BC8-9ABF-49F6-851C-5DB0B86CA70D}"/>
              </a:ext>
            </a:extLst>
          </p:cNvPr>
          <p:cNvSpPr/>
          <p:nvPr/>
        </p:nvSpPr>
        <p:spPr>
          <a:xfrm rot="5400000">
            <a:off x="485159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E1EE21-E3FA-4D43-B224-C664959637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34997" y="6309360"/>
            <a:ext cx="1645920" cy="457200"/>
          </a:xfrm>
        </p:spPr>
        <p:txBody>
          <a:bodyPr/>
          <a:lstStyle/>
          <a:p>
            <a:fld id="{48BDEA15-09CD-4275-A8E0-385C965F48B0}" type="datetime1">
              <a:rPr lang="en-US" smtClean="0"/>
              <a:t>11/30/2022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2D7F83-8993-4ED4-9F02-663CC0850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3678B7-E511-4CE1-BEE5-89E959B9B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0080" y="6309360"/>
            <a:ext cx="4946592" cy="457200"/>
          </a:xfr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224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786F82F-1B47-46ED-8EAE-53EF71E59E9A}"/>
              </a:ext>
            </a:extLst>
          </p:cNvPr>
          <p:cNvSpPr/>
          <p:nvPr/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2918" y="705113"/>
            <a:ext cx="3411973" cy="5197498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76671" y="705113"/>
            <a:ext cx="6172412" cy="5197497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2917" y="6309360"/>
            <a:ext cx="341197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4AF8082C-0922-4249-A612-B415F5231620}" type="datetime1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76670" y="6309360"/>
            <a:ext cx="494659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9202" y="6309360"/>
            <a:ext cx="979879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1BAF6F-6275-4646-9C59-331B29B9550F}"/>
              </a:ext>
            </a:extLst>
          </p:cNvPr>
          <p:cNvSpPr/>
          <p:nvPr/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93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hf sldNum="0" hdr="0" ftr="0" dt="0"/>
  <p:txStyles>
    <p:titleStyle>
      <a:lvl1pPr algn="l" defTabSz="914400" rtl="0" eaLnBrk="1" latinLnBrk="0" hangingPunct="1">
        <a:lnSpc>
          <a:spcPct val="150000"/>
        </a:lnSpc>
        <a:spcBef>
          <a:spcPct val="0"/>
        </a:spcBef>
        <a:buNone/>
        <a:defRPr sz="36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1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1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4.jpe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Relationship Id="rId9" Type="http://schemas.openxmlformats.org/officeDocument/2006/relationships/image" Target="../media/image3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sv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18.sv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17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4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svg"/><Relationship Id="rId5" Type="http://schemas.openxmlformats.org/officeDocument/2006/relationships/image" Target="../media/image13.png"/><Relationship Id="rId4" Type="http://schemas.openxmlformats.org/officeDocument/2006/relationships/image" Target="../media/image5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2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A164D6B-6878-4B9F-A2D0-985D39B17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 descr="Afbeelding met lucht, buiten, wolkenkrabber, dag&#10;&#10;Automatisch gegenereerde beschrijving">
            <a:extLst>
              <a:ext uri="{FF2B5EF4-FFF2-40B4-BE49-F238E27FC236}">
                <a16:creationId xmlns:a16="http://schemas.microsoft.com/office/drawing/2014/main" id="{15192BAF-BA93-2B88-2665-F80E4611F3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59" r="1" b="1"/>
          <a:stretch/>
        </p:blipFill>
        <p:spPr>
          <a:xfrm>
            <a:off x="1525" y="10"/>
            <a:ext cx="1218895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64738AB-B6BE-4867-889A-52CE4AC8DB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095508"/>
            <a:ext cx="4668819" cy="50168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8B91EF-BCF0-8FB3-FE39-C0376E22BD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825" y="1709530"/>
            <a:ext cx="3754671" cy="2528515"/>
          </a:xfrm>
        </p:spPr>
        <p:txBody>
          <a:bodyPr anchor="b">
            <a:normAutofit/>
          </a:bodyPr>
          <a:lstStyle/>
          <a:p>
            <a:r>
              <a:rPr lang="en-GB" sz="3600" err="1">
                <a:solidFill>
                  <a:schemeClr val="bg1"/>
                </a:solidFill>
              </a:rPr>
              <a:t>Gebouwen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FA4F58-62D0-1C20-93D8-E1940CC528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8166" y="4238046"/>
            <a:ext cx="3806919" cy="1741404"/>
          </a:xfrm>
        </p:spPr>
        <p:txBody>
          <a:bodyPr anchor="t">
            <a:normAutofit/>
          </a:bodyPr>
          <a:lstStyle/>
          <a:p>
            <a:r>
              <a:rPr lang="en-GB" sz="2000">
                <a:solidFill>
                  <a:schemeClr val="bg1"/>
                </a:solidFill>
              </a:rPr>
              <a:t>Anna, Laurine, Leen, </a:t>
            </a:r>
            <a:r>
              <a:rPr lang="en-GB" sz="2000" err="1">
                <a:solidFill>
                  <a:schemeClr val="bg1"/>
                </a:solidFill>
              </a:rPr>
              <a:t>Noëlle</a:t>
            </a:r>
            <a:r>
              <a:rPr lang="en-GB" sz="2000">
                <a:solidFill>
                  <a:schemeClr val="bg1"/>
                </a:solidFill>
              </a:rPr>
              <a:t> &amp; </a:t>
            </a:r>
            <a:r>
              <a:rPr lang="en-GB" sz="2000" err="1">
                <a:solidFill>
                  <a:schemeClr val="bg1"/>
                </a:solidFill>
              </a:rPr>
              <a:t>Teuntje</a:t>
            </a:r>
            <a:endParaRPr lang="en-GB" sz="2000">
              <a:solidFill>
                <a:schemeClr val="bg1"/>
              </a:solidFill>
            </a:endParaRPr>
          </a:p>
          <a:p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C60369F-A41B-4D6E-8990-30E2715C5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6534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6" descr="Home1 met effen opvulling">
            <a:extLst>
              <a:ext uri="{FF2B5EF4-FFF2-40B4-BE49-F238E27FC236}">
                <a16:creationId xmlns:a16="http://schemas.microsoft.com/office/drawing/2014/main" id="{9379FFB6-442B-2B40-DF62-DCEF4602B9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621088" y="6236767"/>
            <a:ext cx="568037" cy="56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59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72526924-84D3-45FB-A5FE-62D8FCBF5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C2A6256-1DD0-4E4B-A8B3-9A711B4DB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8768" y="2130218"/>
            <a:ext cx="11153231" cy="47277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1760540-185E-4652-BFD2-9B362EF3B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6641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5D407F9-AA35-1CE0-B38E-5AF723C76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371" y="1044054"/>
            <a:ext cx="10013709" cy="1030360"/>
          </a:xfrm>
        </p:spPr>
        <p:txBody>
          <a:bodyPr>
            <a:normAutofit/>
          </a:bodyPr>
          <a:lstStyle/>
          <a:p>
            <a:r>
              <a:rPr lang="nl-NL">
                <a:solidFill>
                  <a:schemeClr val="bg1"/>
                </a:solidFill>
              </a:rPr>
              <a:t>Appartementen</a:t>
            </a:r>
            <a:endParaRPr lang="de-DE">
              <a:solidFill>
                <a:schemeClr val="bg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29789F4-85C1-41A0-83EB-992E22210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962423"/>
            <a:ext cx="1006766" cy="1216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D9D367D-6DD2-4A7C-8918-0DCAC2975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8" name="Inhaltsplatzhalter 2">
            <a:extLst>
              <a:ext uri="{FF2B5EF4-FFF2-40B4-BE49-F238E27FC236}">
                <a16:creationId xmlns:a16="http://schemas.microsoft.com/office/drawing/2014/main" id="{59C44493-585D-2E87-4618-53371EDD80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1380387"/>
              </p:ext>
            </p:extLst>
          </p:nvPr>
        </p:nvGraphicFramePr>
        <p:xfrm>
          <a:off x="1696916" y="2813899"/>
          <a:ext cx="9835087" cy="3357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1F7DC28B-E590-212B-DAAE-BC2D1FCBAC58}"/>
              </a:ext>
            </a:extLst>
          </p:cNvPr>
          <p:cNvSpPr txBox="1"/>
          <p:nvPr/>
        </p:nvSpPr>
        <p:spPr>
          <a:xfrm>
            <a:off x="8273971" y="5265003"/>
            <a:ext cx="3586692" cy="6001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100" err="1"/>
              <a:t>Materiaal</a:t>
            </a:r>
            <a:r>
              <a:rPr lang="de-DE" sz="1100"/>
              <a:t> van </a:t>
            </a:r>
            <a:r>
              <a:rPr lang="de-DE" sz="1100" err="1"/>
              <a:t>oude</a:t>
            </a:r>
            <a:r>
              <a:rPr lang="de-DE" sz="1100"/>
              <a:t> </a:t>
            </a:r>
            <a:r>
              <a:rPr lang="de-DE" sz="1100" err="1"/>
              <a:t>huizen</a:t>
            </a:r>
            <a:endParaRPr lang="en-US" sz="1100">
              <a:ea typeface="Meiryo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100"/>
              <a:t>Recyclen van </a:t>
            </a:r>
            <a:r>
              <a:rPr lang="de-DE" sz="1100" err="1"/>
              <a:t>afval</a:t>
            </a:r>
            <a:r>
              <a:rPr lang="de-DE" sz="1100"/>
              <a:t> (</a:t>
            </a:r>
            <a:r>
              <a:rPr lang="de-DE" sz="1100" err="1"/>
              <a:t>afvalzuigsysteem</a:t>
            </a:r>
            <a:r>
              <a:rPr lang="de-DE" sz="1100"/>
              <a:t>)</a:t>
            </a:r>
          </a:p>
          <a:p>
            <a:endParaRPr lang="de-DE" sz="1100">
              <a:ea typeface="Meiryo"/>
            </a:endParaRPr>
          </a:p>
        </p:txBody>
      </p:sp>
      <p:pic>
        <p:nvPicPr>
          <p:cNvPr id="213" name="Graphic 4" descr="Home1 met effen opvulling">
            <a:extLst>
              <a:ext uri="{FF2B5EF4-FFF2-40B4-BE49-F238E27FC236}">
                <a16:creationId xmlns:a16="http://schemas.microsoft.com/office/drawing/2014/main" id="{ED457FD1-63C5-71A2-2219-5AD8987B29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668862" y="6382704"/>
            <a:ext cx="520263" cy="49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629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58BDFD9-3FEA-9B79-DA3D-DEB156486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18" y="1072110"/>
            <a:ext cx="3611029" cy="1862345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</a:pPr>
            <a:r>
              <a:rPr lang="de-DE" sz="2800" err="1">
                <a:ea typeface="Meiryo"/>
              </a:rPr>
              <a:t>Plattegrond</a:t>
            </a:r>
            <a:br>
              <a:rPr lang="de-DE" sz="2800">
                <a:ea typeface="Meiryo"/>
              </a:rPr>
            </a:br>
            <a:r>
              <a:rPr lang="de-DE" sz="2800" err="1">
                <a:ea typeface="Meiryo"/>
              </a:rPr>
              <a:t>appartementen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715122" y="1"/>
            <a:ext cx="747382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5125422-91C9-2954-D73C-504431DCAB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33" t="19037" r="32167" b="2741"/>
          <a:stretch/>
        </p:blipFill>
        <p:spPr>
          <a:xfrm>
            <a:off x="5502198" y="406552"/>
            <a:ext cx="2015820" cy="2771744"/>
          </a:xfrm>
          <a:prstGeom prst="rect">
            <a:avLst/>
          </a:prstGeom>
        </p:spPr>
      </p:pic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1085A772-F858-7612-679D-BE1A776CBC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323" t="19227" r="32217" b="4102"/>
          <a:stretch/>
        </p:blipFill>
        <p:spPr>
          <a:xfrm rot="16200000">
            <a:off x="9071669" y="587"/>
            <a:ext cx="2470622" cy="328255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6241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74E2F8C3-40BE-4667-8863-87361D0A25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383" t="30766" r="34797" b="13239"/>
          <a:stretch/>
        </p:blipFill>
        <p:spPr>
          <a:xfrm rot="10800000">
            <a:off x="5221089" y="3584846"/>
            <a:ext cx="2735678" cy="298980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4C7C301-6430-753E-59DC-460C582E7EE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500" t="41770" r="30417" b="5629"/>
          <a:stretch/>
        </p:blipFill>
        <p:spPr>
          <a:xfrm>
            <a:off x="8665704" y="3564105"/>
            <a:ext cx="3467904" cy="301054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649735B-7A94-4CFA-B31A-CFBAD459BD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8711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4E81BD4-F8B8-44C0-A93B-A825E70EF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93920" y="3396996"/>
            <a:ext cx="749808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8C084FCC-EB98-251B-B9C1-A10EB37DBCC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423" t="35556" r="21525" b="3648"/>
          <a:stretch/>
        </p:blipFill>
        <p:spPr>
          <a:xfrm>
            <a:off x="143545" y="3396996"/>
            <a:ext cx="4338930" cy="2850598"/>
          </a:xfrm>
          <a:prstGeom prst="rect">
            <a:avLst/>
          </a:prstGeom>
        </p:spPr>
      </p:pic>
      <p:pic>
        <p:nvPicPr>
          <p:cNvPr id="14" name="Graphic 4" descr="Home1 met effen opvulling">
            <a:extLst>
              <a:ext uri="{FF2B5EF4-FFF2-40B4-BE49-F238E27FC236}">
                <a16:creationId xmlns:a16="http://schemas.microsoft.com/office/drawing/2014/main" id="{B4BE39CA-4963-3804-BBC9-2A90F747FB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668862" y="6382704"/>
            <a:ext cx="520263" cy="49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385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7235" y="758246"/>
            <a:ext cx="4658480" cy="538631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5F416CD-BA2F-EF6B-99C1-01A8445BC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18" y="1072110"/>
            <a:ext cx="3611029" cy="1862345"/>
          </a:xfrm>
        </p:spPr>
        <p:txBody>
          <a:bodyPr vert="horz" lIns="109728" tIns="109728" rIns="109728" bIns="91440" rtlCol="0">
            <a:normAutofit/>
          </a:bodyPr>
          <a:lstStyle/>
          <a:p>
            <a:pPr>
              <a:lnSpc>
                <a:spcPct val="140000"/>
              </a:lnSpc>
            </a:pPr>
            <a:r>
              <a:rPr lang="nl-NL" sz="2800" b="0" cap="all"/>
              <a:t>Ontwerp appartementen</a:t>
            </a:r>
            <a:endParaRPr lang="nl-NL" sz="2800" b="0" cap="all" err="1">
              <a:ea typeface="Meiryo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060C0F7-61A6-4E64-A77E-AFBD81127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84060" y="0"/>
            <a:ext cx="7507940" cy="76522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7" descr="Afbeelding met binnen&#10;&#10;Automatisch gegenereerde beschrijving">
            <a:extLst>
              <a:ext uri="{FF2B5EF4-FFF2-40B4-BE49-F238E27FC236}">
                <a16:creationId xmlns:a16="http://schemas.microsoft.com/office/drawing/2014/main" id="{E0F36DD5-F5E0-958E-A3DF-396DC95924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52" b="-1"/>
          <a:stretch/>
        </p:blipFill>
        <p:spPr>
          <a:xfrm rot="16200000">
            <a:off x="5730385" y="-321236"/>
            <a:ext cx="5431128" cy="7500472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BCF4857D-F003-4CA1-82AB-00900B100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" y="6144564"/>
            <a:ext cx="4656246" cy="7134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715122" y="6167615"/>
            <a:ext cx="7473828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A212158-300D-44D0-9CCE-472C3F669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6241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5E6738EB-6FF0-4AF9-8462-57F4494B8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713436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77" descr="Building">
            <a:extLst>
              <a:ext uri="{FF2B5EF4-FFF2-40B4-BE49-F238E27FC236}">
                <a16:creationId xmlns:a16="http://schemas.microsoft.com/office/drawing/2014/main" id="{97AF4A64-6538-E595-D874-126783EEFE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9996" y="2944623"/>
            <a:ext cx="3008467" cy="2994613"/>
          </a:xfrm>
          <a:prstGeom prst="rect">
            <a:avLst/>
          </a:prstGeom>
        </p:spPr>
      </p:pic>
      <p:pic>
        <p:nvPicPr>
          <p:cNvPr id="3" name="Graphic 4" descr="Home1 met effen opvulling">
            <a:extLst>
              <a:ext uri="{FF2B5EF4-FFF2-40B4-BE49-F238E27FC236}">
                <a16:creationId xmlns:a16="http://schemas.microsoft.com/office/drawing/2014/main" id="{4F7B1794-0607-EC7A-950E-DB903CC167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665819" y="6339007"/>
            <a:ext cx="523306" cy="52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71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CF4857D-F003-4CA1-82AB-00900B100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26072" cy="1804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Buik van een persoon die een miniatuurhuis vasthoudt">
            <a:extLst>
              <a:ext uri="{FF2B5EF4-FFF2-40B4-BE49-F238E27FC236}">
                <a16:creationId xmlns:a16="http://schemas.microsoft.com/office/drawing/2014/main" id="{7CB63D2F-1687-99A7-31BF-6200BA2CD4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51" r="16881" b="-1"/>
          <a:stretch/>
        </p:blipFill>
        <p:spPr>
          <a:xfrm>
            <a:off x="20" y="1804072"/>
            <a:ext cx="4458058" cy="4349801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426076" y="0"/>
            <a:ext cx="7765922" cy="616761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04CF701-0563-95E8-8BE5-C29E7BE82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634" y="332450"/>
            <a:ext cx="6754447" cy="1471622"/>
          </a:xfrm>
        </p:spPr>
        <p:txBody>
          <a:bodyPr anchor="b">
            <a:normAutofit/>
          </a:bodyPr>
          <a:lstStyle/>
          <a:p>
            <a:r>
              <a:rPr lang="de-DE"/>
              <a:t>Smart Home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E6738EB-6FF0-4AF9-8462-57F4494B8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753806"/>
            <a:ext cx="4425696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nhaltsplatzhalter 2">
            <a:extLst>
              <a:ext uri="{FF2B5EF4-FFF2-40B4-BE49-F238E27FC236}">
                <a16:creationId xmlns:a16="http://schemas.microsoft.com/office/drawing/2014/main" id="{272A2FF3-5029-5933-4A68-9F974F1D7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637" y="1940001"/>
            <a:ext cx="6754446" cy="3834594"/>
          </a:xfrm>
        </p:spPr>
        <p:txBody>
          <a:bodyPr anchor="t">
            <a:norm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q"/>
            </a:pPr>
            <a:r>
              <a:rPr lang="nl-NL" sz="1000"/>
              <a:t>Robin</a:t>
            </a:r>
            <a:endParaRPr lang="nl-NL" sz="1000">
              <a:ea typeface="Meiryo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q"/>
            </a:pPr>
            <a:r>
              <a:rPr lang="nl-NL" sz="1000"/>
              <a:t>Z-wave/ </a:t>
            </a:r>
            <a:r>
              <a:rPr lang="nl-NL" sz="1000" err="1"/>
              <a:t>Zigbee</a:t>
            </a:r>
            <a:r>
              <a:rPr lang="nl-NL" sz="1000"/>
              <a:t> of Wifi/BLE</a:t>
            </a:r>
            <a:endParaRPr lang="nl-NL" sz="1000">
              <a:ea typeface="Meiryo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q"/>
            </a:pPr>
            <a:r>
              <a:rPr lang="nl-NL" sz="1000"/>
              <a:t>Bonsai boompje</a:t>
            </a:r>
            <a:endParaRPr lang="nl-NL" sz="1000">
              <a:ea typeface="Meiryo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q"/>
            </a:pPr>
            <a:r>
              <a:rPr lang="nl-NL" sz="1000"/>
              <a:t>Voordelen:</a:t>
            </a:r>
            <a:endParaRPr lang="nl-NL" sz="1000">
              <a:ea typeface="Meiryo"/>
            </a:endParaRPr>
          </a:p>
          <a:p>
            <a:pPr marL="285750" indent="-285750" rtl="0" fontAlgn="base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nl-NL" sz="1000" b="0" i="0" u="none" strike="noStrike">
                <a:effectLst/>
              </a:rPr>
              <a:t>Verbetert de aantrekkingskracht van huizen</a:t>
            </a:r>
            <a:r>
              <a:rPr lang="nl-NL" sz="1000" b="0" i="0">
                <a:effectLst/>
              </a:rPr>
              <a:t> </a:t>
            </a:r>
            <a:endParaRPr lang="nl-NL" sz="1000" b="0" i="0">
              <a:effectLst/>
              <a:ea typeface="Meiryo"/>
            </a:endParaRPr>
          </a:p>
          <a:p>
            <a:pPr marL="285750" indent="-285750" rtl="0" fontAlgn="base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nl-NL" sz="1000" b="0" i="0" u="none" strike="noStrike">
                <a:effectLst/>
              </a:rPr>
              <a:t>Nieuwe applicaties en apparaten worden gebruikt voor ontwikkelingen.</a:t>
            </a:r>
            <a:r>
              <a:rPr lang="nl-NL" sz="1000" b="0" i="0">
                <a:effectLst/>
              </a:rPr>
              <a:t> </a:t>
            </a:r>
            <a:endParaRPr lang="nl-NL" sz="1000" b="0" i="0">
              <a:effectLst/>
              <a:ea typeface="Meiryo"/>
            </a:endParaRPr>
          </a:p>
          <a:p>
            <a:pPr marL="285750" indent="-285750" rtl="0" fontAlgn="base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nl-NL" sz="1000" b="0" i="0" u="none" strike="noStrike">
                <a:effectLst/>
              </a:rPr>
              <a:t>Technologie optimalisaties.</a:t>
            </a:r>
            <a:r>
              <a:rPr lang="nl-NL" sz="1000" b="0" i="0">
                <a:effectLst/>
              </a:rPr>
              <a:t> </a:t>
            </a:r>
            <a:endParaRPr lang="nl-NL" sz="1000" b="0" i="0">
              <a:effectLst/>
              <a:ea typeface="Meiryo"/>
            </a:endParaRPr>
          </a:p>
          <a:p>
            <a:pPr marL="285750" indent="-285750" rtl="0" fontAlgn="base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nl-NL" sz="1000" b="0" i="0" u="none" strike="noStrike">
                <a:effectLst/>
              </a:rPr>
              <a:t>Minder verspilling.</a:t>
            </a:r>
            <a:r>
              <a:rPr lang="nl-NL" sz="1000" b="0" i="0">
                <a:effectLst/>
              </a:rPr>
              <a:t> </a:t>
            </a:r>
            <a:endParaRPr lang="nl-NL" sz="1000" b="0" i="0">
              <a:effectLst/>
              <a:ea typeface="Meiryo"/>
            </a:endParaRPr>
          </a:p>
          <a:p>
            <a:pPr marL="285750" indent="-285750" rtl="0" fontAlgn="base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nl-NL" sz="1000" b="0" i="0" u="none" strike="noStrike">
                <a:effectLst/>
              </a:rPr>
              <a:t>AI-faciliteiten.</a:t>
            </a:r>
            <a:r>
              <a:rPr lang="nl-NL" sz="1000" b="0" i="0">
                <a:effectLst/>
              </a:rPr>
              <a:t> </a:t>
            </a:r>
            <a:endParaRPr lang="nl-NL" sz="1000" b="0" i="0">
              <a:effectLst/>
              <a:ea typeface="Meiryo"/>
            </a:endParaRPr>
          </a:p>
          <a:p>
            <a:pPr marL="285750" indent="-285750" rtl="0" fontAlgn="base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nl-NL" sz="1000" b="0" i="0" u="none" strike="noStrike">
                <a:effectLst/>
              </a:rPr>
              <a:t>Verbeterde gegevensverzamelingen.</a:t>
            </a:r>
            <a:r>
              <a:rPr lang="nl-NL" sz="1000" b="0" i="0">
                <a:effectLst/>
              </a:rPr>
              <a:t> </a:t>
            </a:r>
            <a:endParaRPr lang="nl-NL" sz="1000" b="0" i="0">
              <a:effectLst/>
              <a:ea typeface="Meiryo"/>
            </a:endParaRPr>
          </a:p>
          <a:p>
            <a:pPr marL="285750" indent="-285750" rtl="0" fontAlgn="base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nl-NL" sz="1000" b="0" i="0" u="none" strike="noStrike">
                <a:effectLst/>
              </a:rPr>
              <a:t>Veiligheid &amp; Comfort</a:t>
            </a:r>
            <a:r>
              <a:rPr lang="nl-NL" sz="1000" b="0" i="0">
                <a:effectLst/>
              </a:rPr>
              <a:t> </a:t>
            </a:r>
            <a:endParaRPr lang="nl-NL" sz="1000" b="0" i="0">
              <a:effectLst/>
              <a:ea typeface="Meiryo"/>
            </a:endParaRPr>
          </a:p>
          <a:p>
            <a:pPr marL="285750" indent="-285750" fontAlgn="base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nl-NL" sz="1000" b="0"/>
              <a:t>Hulp voor minder validen </a:t>
            </a:r>
            <a:endParaRPr lang="nl-NL" sz="1000">
              <a:ea typeface="Meiryo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049" y="6167615"/>
            <a:ext cx="12192001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A212158-300D-44D0-9CCE-472C3F669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4070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Funkmast mit einfarbiger Füllung">
            <a:extLst>
              <a:ext uri="{FF2B5EF4-FFF2-40B4-BE49-F238E27FC236}">
                <a16:creationId xmlns:a16="http://schemas.microsoft.com/office/drawing/2014/main" id="{21553005-0986-EC2C-3939-9AACAF05C9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04723" y="4635629"/>
            <a:ext cx="1330077" cy="1330077"/>
          </a:xfrm>
          <a:prstGeom prst="rect">
            <a:avLst/>
          </a:prstGeom>
        </p:spPr>
      </p:pic>
      <p:pic>
        <p:nvPicPr>
          <p:cNvPr id="8" name="Grafik 7" descr="Internet der Dinge mit einfarbiger Füllung">
            <a:extLst>
              <a:ext uri="{FF2B5EF4-FFF2-40B4-BE49-F238E27FC236}">
                <a16:creationId xmlns:a16="http://schemas.microsoft.com/office/drawing/2014/main" id="{7FB0DAD9-55FD-E2B5-B158-34D672375C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30174" y="569550"/>
            <a:ext cx="1833284" cy="1818907"/>
          </a:xfrm>
          <a:prstGeom prst="rect">
            <a:avLst/>
          </a:prstGeom>
        </p:spPr>
      </p:pic>
      <p:pic>
        <p:nvPicPr>
          <p:cNvPr id="3" name="Graphic 4" descr="Home1 met effen opvulling">
            <a:extLst>
              <a:ext uri="{FF2B5EF4-FFF2-40B4-BE49-F238E27FC236}">
                <a16:creationId xmlns:a16="http://schemas.microsoft.com/office/drawing/2014/main" id="{1F3386AD-9260-9CE7-C710-DEBE10C02F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627465" y="6300653"/>
            <a:ext cx="561660" cy="56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643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B1CCE3-FB1D-471C-9AFE-D20E81E64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25689"/>
            <a:ext cx="6795928" cy="25942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80CBF7F-2C71-EA1C-55F6-9EF7A0B14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622" y="1113327"/>
            <a:ext cx="4862811" cy="2019488"/>
          </a:xfrm>
        </p:spPr>
        <p:txBody>
          <a:bodyPr>
            <a:normAutofit/>
          </a:bodyPr>
          <a:lstStyle/>
          <a:p>
            <a:r>
              <a:rPr lang="nl-NL">
                <a:solidFill>
                  <a:schemeClr val="bg1"/>
                </a:solidFill>
              </a:rPr>
              <a:t>Ontwerp Robin</a:t>
            </a:r>
            <a:endParaRPr lang="de-DE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F38E87-6AF8-4488-B608-9FA2F57B4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89697"/>
            <a:ext cx="1070775" cy="2466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C3B76D-CC6E-42D0-8666-2A2164AB5A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355896"/>
            <a:ext cx="679399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BA9D6C-8214-4E25-AF8B-48762AD8D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8769" y="3419903"/>
            <a:ext cx="5789163" cy="343809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BE9B8BD-472F-4F54-AC9D-101EE34969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71A14F-64B0-4CCE-900E-695C55EFF3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25689"/>
            <a:ext cx="679399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C4BE3C5-9D2A-3759-21C4-9E77B6653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4622" y="3707541"/>
            <a:ext cx="5117253" cy="2505801"/>
          </a:xfrm>
        </p:spPr>
        <p:txBody>
          <a:bodyPr>
            <a:normAutofit/>
          </a:bodyPr>
          <a:lstStyle/>
          <a:p>
            <a:endParaRPr lang="nl-NL"/>
          </a:p>
          <a:p>
            <a:endParaRPr lang="de-DE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FDBC76A-295F-4635-A28D-ADA24F383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93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AD0FDB83-6689-5C4B-48FF-A410D2F466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577"/>
          <a:stretch/>
        </p:blipFill>
        <p:spPr>
          <a:xfrm>
            <a:off x="6991989" y="186134"/>
            <a:ext cx="5030598" cy="6467537"/>
          </a:xfrm>
          <a:prstGeom prst="rect">
            <a:avLst/>
          </a:prstGeom>
        </p:spPr>
      </p:pic>
      <p:pic>
        <p:nvPicPr>
          <p:cNvPr id="5" name="Graphic 4" descr="Home1 met effen opvulling">
            <a:extLst>
              <a:ext uri="{FF2B5EF4-FFF2-40B4-BE49-F238E27FC236}">
                <a16:creationId xmlns:a16="http://schemas.microsoft.com/office/drawing/2014/main" id="{6E8EEF46-427B-FAE5-3F9A-975EE3C53A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04161" y="6277349"/>
            <a:ext cx="584964" cy="58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5743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0">
            <a:extLst>
              <a:ext uri="{FF2B5EF4-FFF2-40B4-BE49-F238E27FC236}">
                <a16:creationId xmlns:a16="http://schemas.microsoft.com/office/drawing/2014/main" id="{2ECA4CB2-9071-41EB-AABB-2D8EB939D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3" name="Rectangle 32">
            <a:extLst>
              <a:ext uri="{FF2B5EF4-FFF2-40B4-BE49-F238E27FC236}">
                <a16:creationId xmlns:a16="http://schemas.microsoft.com/office/drawing/2014/main" id="{EB86F6BD-9C49-4F4F-99EA-9C5AA3183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97806" y="-2"/>
            <a:ext cx="7494194" cy="16419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CC603CF-37A7-326F-17C5-EC8DAF175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6671" y="265706"/>
            <a:ext cx="6399212" cy="1162801"/>
          </a:xfrm>
        </p:spPr>
        <p:txBody>
          <a:bodyPr>
            <a:normAutofit/>
          </a:bodyPr>
          <a:lstStyle/>
          <a:p>
            <a:r>
              <a:rPr lang="nl-NL">
                <a:solidFill>
                  <a:schemeClr val="bg1"/>
                </a:solidFill>
              </a:rPr>
              <a:t>Waterbesparend wonen</a:t>
            </a:r>
            <a:endParaRPr lang="nl-NL">
              <a:solidFill>
                <a:schemeClr val="bg1"/>
              </a:solidFill>
              <a:ea typeface="Meiryo"/>
            </a:endParaRPr>
          </a:p>
        </p:txBody>
      </p:sp>
      <p:sp>
        <p:nvSpPr>
          <p:cNvPr id="44" name="Rectangle 34">
            <a:extLst>
              <a:ext uri="{FF2B5EF4-FFF2-40B4-BE49-F238E27FC236}">
                <a16:creationId xmlns:a16="http://schemas.microsoft.com/office/drawing/2014/main" id="{C7DA365B-E064-481A-A62D-18CD31DB3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74795" y="1658471"/>
            <a:ext cx="7517205" cy="3541058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36">
            <a:extLst>
              <a:ext uri="{FF2B5EF4-FFF2-40B4-BE49-F238E27FC236}">
                <a16:creationId xmlns:a16="http://schemas.microsoft.com/office/drawing/2014/main" id="{96DBE49D-AABD-458B-B2DF-4D5FA7D5C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205919"/>
            <a:ext cx="4651248" cy="16520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38">
            <a:extLst>
              <a:ext uri="{FF2B5EF4-FFF2-40B4-BE49-F238E27FC236}">
                <a16:creationId xmlns:a16="http://schemas.microsoft.com/office/drawing/2014/main" id="{96833CC6-729B-40E8-B891-D93467E34B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36801" y="3396995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0" name="Inhaltsplatzhalter 2">
            <a:extLst>
              <a:ext uri="{FF2B5EF4-FFF2-40B4-BE49-F238E27FC236}">
                <a16:creationId xmlns:a16="http://schemas.microsoft.com/office/drawing/2014/main" id="{32E9154E-38E3-9474-2E61-E0090AAAC7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2263057"/>
              </p:ext>
            </p:extLst>
          </p:nvPr>
        </p:nvGraphicFramePr>
        <p:xfrm>
          <a:off x="5347190" y="1914276"/>
          <a:ext cx="6172413" cy="30294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8" name="Rectangle 40">
            <a:extLst>
              <a:ext uri="{FF2B5EF4-FFF2-40B4-BE49-F238E27FC236}">
                <a16:creationId xmlns:a16="http://schemas.microsoft.com/office/drawing/2014/main" id="{A5757897-7307-46AF-923D-FF5BF45DD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5205919"/>
            <a:ext cx="1218895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 descr="Dusche mit einfarbiger Füllung">
            <a:extLst>
              <a:ext uri="{FF2B5EF4-FFF2-40B4-BE49-F238E27FC236}">
                <a16:creationId xmlns:a16="http://schemas.microsoft.com/office/drawing/2014/main" id="{6F181447-D075-4E60-3939-D18EA5FBC7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69860" y="2357038"/>
            <a:ext cx="914400" cy="914400"/>
          </a:xfrm>
          <a:prstGeom prst="rect">
            <a:avLst/>
          </a:prstGeom>
        </p:spPr>
      </p:pic>
      <p:pic>
        <p:nvPicPr>
          <p:cNvPr id="97" name="Graphic 4" descr="Home1 met effen opvulling">
            <a:extLst>
              <a:ext uri="{FF2B5EF4-FFF2-40B4-BE49-F238E27FC236}">
                <a16:creationId xmlns:a16="http://schemas.microsoft.com/office/drawing/2014/main" id="{25FAF6FB-7CAA-0D91-E021-DD65A8FB19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668862" y="6382704"/>
            <a:ext cx="520263" cy="493987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8841705-A574-AF96-5348-4FCE8D0B4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01" y="1088237"/>
            <a:ext cx="4253847" cy="302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886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2526924-84D3-45FB-A5FE-62D8FCBF5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2A6256-1DD0-4E4B-A8B3-9A711B4DB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8768" y="2130218"/>
            <a:ext cx="11153231" cy="47277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760540-185E-4652-BFD2-9B362EF3B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6641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C911F47-6354-D8B7-F7DA-7D60B5E83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371" y="1044054"/>
            <a:ext cx="10013709" cy="1030360"/>
          </a:xfrm>
        </p:spPr>
        <p:txBody>
          <a:bodyPr>
            <a:normAutofit/>
          </a:bodyPr>
          <a:lstStyle/>
          <a:p>
            <a:r>
              <a:rPr lang="nl-NL">
                <a:solidFill>
                  <a:schemeClr val="bg1"/>
                </a:solidFill>
              </a:rPr>
              <a:t>Gezamenlijk vervoer</a:t>
            </a:r>
            <a:endParaRPr lang="nl-NL">
              <a:solidFill>
                <a:schemeClr val="bg1"/>
              </a:solidFill>
              <a:ea typeface="Meiryo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9789F4-85C1-41A0-83EB-992E22210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962423"/>
            <a:ext cx="1006766" cy="1216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9D367D-6DD2-4A7C-8918-0DCAC2975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C519B15-E53F-4FB5-F3F6-E3F68840A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5371" y="2702257"/>
            <a:ext cx="9935571" cy="3426158"/>
          </a:xfrm>
        </p:spPr>
        <p:txBody>
          <a:bodyPr anchor="t">
            <a:norm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nl-NL"/>
              <a:t>Elektrische deelauto‘s</a:t>
            </a:r>
            <a:endParaRPr lang="nl-NL">
              <a:ea typeface="Meiryo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nl-NL"/>
              <a:t>Huren met Robin</a:t>
            </a:r>
            <a:endParaRPr lang="nl-NL">
              <a:ea typeface="Meiryo"/>
            </a:endParaRPr>
          </a:p>
        </p:txBody>
      </p:sp>
      <p:pic>
        <p:nvPicPr>
          <p:cNvPr id="4" name="Graphic 4" descr="Delen met effen opvulling">
            <a:extLst>
              <a:ext uri="{FF2B5EF4-FFF2-40B4-BE49-F238E27FC236}">
                <a16:creationId xmlns:a16="http://schemas.microsoft.com/office/drawing/2014/main" id="{7072E795-BD14-B102-9ABD-E164FEC9C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50172" y="3647537"/>
            <a:ext cx="3257908" cy="3214776"/>
          </a:xfrm>
          <a:prstGeom prst="rect">
            <a:avLst/>
          </a:prstGeom>
        </p:spPr>
      </p:pic>
      <p:pic>
        <p:nvPicPr>
          <p:cNvPr id="11" name="Graphic 12" descr="Elektrische auto silhouet">
            <a:extLst>
              <a:ext uri="{FF2B5EF4-FFF2-40B4-BE49-F238E27FC236}">
                <a16:creationId xmlns:a16="http://schemas.microsoft.com/office/drawing/2014/main" id="{7C059FAB-2ABA-4B55-37BB-4B5149D418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72802" y="2243747"/>
            <a:ext cx="2567796" cy="2510286"/>
          </a:xfrm>
          <a:prstGeom prst="rect">
            <a:avLst/>
          </a:prstGeom>
        </p:spPr>
      </p:pic>
      <p:pic>
        <p:nvPicPr>
          <p:cNvPr id="5" name="Graphic 4" descr="Home1 met effen opvulling">
            <a:extLst>
              <a:ext uri="{FF2B5EF4-FFF2-40B4-BE49-F238E27FC236}">
                <a16:creationId xmlns:a16="http://schemas.microsoft.com/office/drawing/2014/main" id="{76554637-E95C-AED4-F7B5-B1800B9D6F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617693" y="6290881"/>
            <a:ext cx="571432" cy="57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5342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ED69555-EE48-4B19-812B-4E1068DBF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57">
            <a:extLst>
              <a:ext uri="{FF2B5EF4-FFF2-40B4-BE49-F238E27FC236}">
                <a16:creationId xmlns:a16="http://schemas.microsoft.com/office/drawing/2014/main" id="{57AEB73D-F521-4B19-820F-12DB6BCC8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B72EEBA-3A5D-41CE-8465-A45A0F656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A22F210-7186-4074-94C5-FAD2C2EB15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D93057-B056-4D1D-B0DA-F1619DAAF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25689"/>
            <a:ext cx="6795928" cy="25942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2474684-9253-D0F7-766E-742416805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5103" y="1057522"/>
            <a:ext cx="4741843" cy="2173433"/>
          </a:xfrm>
        </p:spPr>
        <p:txBody>
          <a:bodyPr vert="horz" lIns="109728" tIns="109728" rIns="109728" bIns="91440" rtlCol="0" anchor="ctr">
            <a:normAutofit/>
          </a:bodyPr>
          <a:lstStyle/>
          <a:p>
            <a:pPr>
              <a:lnSpc>
                <a:spcPct val="125000"/>
              </a:lnSpc>
            </a:pPr>
            <a:r>
              <a:rPr lang="en-US" sz="4400" b="0" cap="all" err="1">
                <a:solidFill>
                  <a:schemeClr val="bg1"/>
                </a:solidFill>
              </a:rPr>
              <a:t>Vragen</a:t>
            </a:r>
            <a:r>
              <a:rPr lang="en-US" sz="4400" b="0" cap="all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5B41592-BC5E-4AE2-8CA7-91C73FD8F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89697"/>
            <a:ext cx="1070775" cy="2466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574A3D-9991-4D4A-91DF-0D0DE47DB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5A56255-4961-41E1-887B-7319F23C90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93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7CAD65F-AAC9-4CC9-B5F5-E963F24F45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9936" y="-1"/>
            <a:ext cx="5332064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Question mark">
            <a:extLst>
              <a:ext uri="{FF2B5EF4-FFF2-40B4-BE49-F238E27FC236}">
                <a16:creationId xmlns:a16="http://schemas.microsoft.com/office/drawing/2014/main" id="{9B24D324-DDAE-EC2F-C97D-DE8B5C0D1C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44569" y="1215596"/>
            <a:ext cx="4362798" cy="4362798"/>
          </a:xfrm>
          <a:prstGeom prst="rect">
            <a:avLst/>
          </a:prstGeom>
        </p:spPr>
      </p:pic>
      <p:pic>
        <p:nvPicPr>
          <p:cNvPr id="4" name="Graphic 4" descr="Home1 met effen opvulling">
            <a:extLst>
              <a:ext uri="{FF2B5EF4-FFF2-40B4-BE49-F238E27FC236}">
                <a16:creationId xmlns:a16="http://schemas.microsoft.com/office/drawing/2014/main" id="{07B5D86B-F524-E870-A73D-04D6F9C39E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07234" y="6280422"/>
            <a:ext cx="581891" cy="58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81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72526924-84D3-45FB-A5FE-62D8FCBF5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C2A6256-1DD0-4E4B-A8B3-9A711B4DB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8768" y="2130218"/>
            <a:ext cx="11153231" cy="47277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1760540-185E-4652-BFD2-9B362EF3B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6641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4477C6-CB1A-4C5F-9FC1-E2B5ADD8C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371" y="1044054"/>
            <a:ext cx="10013709" cy="1030360"/>
          </a:xfrm>
        </p:spPr>
        <p:txBody>
          <a:bodyPr>
            <a:normAutofit/>
          </a:bodyPr>
          <a:lstStyle/>
          <a:p>
            <a:r>
              <a:rPr lang="en-US" err="1">
                <a:solidFill>
                  <a:schemeClr val="bg1"/>
                </a:solidFill>
                <a:ea typeface="Meiryo"/>
              </a:rPr>
              <a:t>Inhoud</a:t>
            </a:r>
            <a:r>
              <a:rPr lang="en-US">
                <a:solidFill>
                  <a:schemeClr val="bg1"/>
                </a:solidFill>
                <a:ea typeface="Meiryo"/>
              </a:rPr>
              <a:t>: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29789F4-85C1-41A0-83EB-992E22210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962423"/>
            <a:ext cx="1006766" cy="1216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D9D367D-6DD2-4A7C-8918-0DCAC2975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594E0FD-8E2E-407E-84A5-3E136FAE81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9627635"/>
              </p:ext>
            </p:extLst>
          </p:nvPr>
        </p:nvGraphicFramePr>
        <p:xfrm>
          <a:off x="1713976" y="2887824"/>
          <a:ext cx="9835087" cy="3357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Graphic 9" descr="Home1 met effen opvulling">
            <a:extLst>
              <a:ext uri="{FF2B5EF4-FFF2-40B4-BE49-F238E27FC236}">
                <a16:creationId xmlns:a16="http://schemas.microsoft.com/office/drawing/2014/main" id="{86039DB2-2A85-CC48-06D5-9D6BC702A3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621087" y="6321985"/>
            <a:ext cx="568038" cy="54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793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2526924-84D3-45FB-A5FE-62D8FCBF5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2A6256-1DD0-4E4B-A8B3-9A711B4DB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8768" y="2130218"/>
            <a:ext cx="11153231" cy="47277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760540-185E-4652-BFD2-9B362EF3B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6641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C87B67B-EBA2-326F-E170-B5BD65A0B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371" y="1044054"/>
            <a:ext cx="10013709" cy="1030360"/>
          </a:xfrm>
        </p:spPr>
        <p:txBody>
          <a:bodyPr>
            <a:normAutofit/>
          </a:bodyPr>
          <a:lstStyle/>
          <a:p>
            <a:r>
              <a:rPr lang="nl-NL">
                <a:solidFill>
                  <a:schemeClr val="bg1"/>
                </a:solidFill>
              </a:rPr>
              <a:t>Onderzoek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9789F4-85C1-41A0-83EB-992E22210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962423"/>
            <a:ext cx="1006766" cy="1216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D9D367D-6DD2-4A7C-8918-0DCAC2975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AA22F005-3E8D-FB07-0929-C42524E87A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7845354"/>
              </p:ext>
            </p:extLst>
          </p:nvPr>
        </p:nvGraphicFramePr>
        <p:xfrm>
          <a:off x="1713976" y="2887824"/>
          <a:ext cx="9835087" cy="3357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6" name="Graphic 17" descr="Home1 met effen opvulling">
            <a:extLst>
              <a:ext uri="{FF2B5EF4-FFF2-40B4-BE49-F238E27FC236}">
                <a16:creationId xmlns:a16="http://schemas.microsoft.com/office/drawing/2014/main" id="{26A0AC8C-D2E9-FFCF-2409-E41F4308A4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621087" y="6321985"/>
            <a:ext cx="568038" cy="54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46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7235" y="758246"/>
            <a:ext cx="4658480" cy="538631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27379D3-1321-A9A4-0897-07A9E29A0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18" y="1072110"/>
            <a:ext cx="3611029" cy="1862345"/>
          </a:xfrm>
        </p:spPr>
        <p:txBody>
          <a:bodyPr>
            <a:normAutofit/>
          </a:bodyPr>
          <a:lstStyle/>
          <a:p>
            <a:r>
              <a:rPr lang="en-GB"/>
              <a:t>MINDMAP</a:t>
            </a:r>
            <a:endParaRPr lang="nl-NL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2060C0F7-61A6-4E64-A77E-AFBD81127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84060" y="0"/>
            <a:ext cx="7507940" cy="76522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Content Placeholder 55">
            <a:extLst>
              <a:ext uri="{FF2B5EF4-FFF2-40B4-BE49-F238E27FC236}">
                <a16:creationId xmlns:a16="http://schemas.microsoft.com/office/drawing/2014/main" id="{CCEECAB9-E58B-AAED-FCEE-138679B1D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874" y="2934455"/>
            <a:ext cx="3616073" cy="2840139"/>
          </a:xfrm>
        </p:spPr>
        <p:txBody>
          <a:bodyPr anchor="t">
            <a:normAutofit/>
          </a:bodyPr>
          <a:lstStyle/>
          <a:p>
            <a:r>
              <a:rPr lang="en-US"/>
              <a:t>Brainstorm</a:t>
            </a:r>
          </a:p>
        </p:txBody>
      </p:sp>
      <p:pic>
        <p:nvPicPr>
          <p:cNvPr id="12" name="Inhaltsplatzhalter 10">
            <a:extLst>
              <a:ext uri="{FF2B5EF4-FFF2-40B4-BE49-F238E27FC236}">
                <a16:creationId xmlns:a16="http://schemas.microsoft.com/office/drawing/2014/main" id="{743F656C-9BEE-EA37-54BE-7167576B5B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0" r="-1" b="-1"/>
          <a:stretch/>
        </p:blipFill>
        <p:spPr>
          <a:xfrm>
            <a:off x="4695713" y="713436"/>
            <a:ext cx="7500472" cy="5431128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BCF4857D-F003-4CA1-82AB-00900B100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" y="6144564"/>
            <a:ext cx="4656246" cy="7134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715122" y="6167615"/>
            <a:ext cx="7473828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CA212158-300D-44D0-9CCE-472C3F669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6241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E6738EB-6FF0-4AF9-8462-57F4494B8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713436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4" descr="Home1 met effen opvulling">
            <a:extLst>
              <a:ext uri="{FF2B5EF4-FFF2-40B4-BE49-F238E27FC236}">
                <a16:creationId xmlns:a16="http://schemas.microsoft.com/office/drawing/2014/main" id="{46F8B903-1E18-48B8-9873-F7AE20E643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09847" y="6284082"/>
            <a:ext cx="581891" cy="58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547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2ECA4CB2-9071-41EB-AABB-2D8EB939D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7" name="Graphic 6" descr="Stadt">
            <a:extLst>
              <a:ext uri="{FF2B5EF4-FFF2-40B4-BE49-F238E27FC236}">
                <a16:creationId xmlns:a16="http://schemas.microsoft.com/office/drawing/2014/main" id="{E2144F90-3242-2DF3-18EF-256F5C3450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1584" y="799696"/>
            <a:ext cx="3691130" cy="369113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EB86F6BD-9C49-4F4F-99EA-9C5AA3183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97806" y="-2"/>
            <a:ext cx="7494194" cy="16419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2650A98-5092-6CB7-4A50-5586AF584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6671" y="265706"/>
            <a:ext cx="6399212" cy="1162801"/>
          </a:xfrm>
        </p:spPr>
        <p:txBody>
          <a:bodyPr>
            <a:normAutofit/>
          </a:bodyPr>
          <a:lstStyle/>
          <a:p>
            <a:r>
              <a:rPr lang="nl-NL">
                <a:solidFill>
                  <a:schemeClr val="bg1"/>
                </a:solidFill>
              </a:rPr>
              <a:t>Onderwerpen</a:t>
            </a:r>
            <a:endParaRPr lang="de-DE">
              <a:solidFill>
                <a:schemeClr val="bg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7DA365B-E064-481A-A62D-18CD31DB3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74795" y="1658471"/>
            <a:ext cx="7517205" cy="3541058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DBE49D-AABD-458B-B2DF-4D5FA7D5C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205919"/>
            <a:ext cx="4651248" cy="16520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6833CC6-729B-40E8-B891-D93467E34B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36801" y="3396995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4831AA-50C7-7890-CBC1-F71FA2AEE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2514" y="1907651"/>
            <a:ext cx="6843561" cy="3203364"/>
          </a:xfrm>
        </p:spPr>
        <p:txBody>
          <a:bodyPr numCol="2">
            <a:normAutofit/>
          </a:bodyPr>
          <a:lstStyle/>
          <a:p>
            <a:pPr>
              <a:lnSpc>
                <a:spcPct val="130000"/>
              </a:lnSpc>
            </a:pPr>
            <a:r>
              <a:rPr lang="nl-NL" sz="1200"/>
              <a:t>Ziekenhuizen</a:t>
            </a:r>
          </a:p>
          <a:p>
            <a:pPr>
              <a:lnSpc>
                <a:spcPct val="130000"/>
              </a:lnSpc>
            </a:pPr>
            <a:r>
              <a:rPr lang="nl-NL" sz="1200"/>
              <a:t>Winkelcentrum</a:t>
            </a:r>
          </a:p>
          <a:p>
            <a:pPr>
              <a:lnSpc>
                <a:spcPct val="130000"/>
              </a:lnSpc>
            </a:pPr>
            <a:r>
              <a:rPr lang="nl-NL" sz="1200"/>
              <a:t>Scholen</a:t>
            </a:r>
          </a:p>
          <a:p>
            <a:pPr>
              <a:lnSpc>
                <a:spcPct val="130000"/>
              </a:lnSpc>
            </a:pPr>
            <a:r>
              <a:rPr lang="nl-NL" sz="1200"/>
              <a:t>Kantoren                               </a:t>
            </a:r>
          </a:p>
          <a:p>
            <a:pPr>
              <a:lnSpc>
                <a:spcPct val="130000"/>
              </a:lnSpc>
            </a:pPr>
            <a:r>
              <a:rPr lang="nl-NL" sz="1200"/>
              <a:t>Sportclub</a:t>
            </a:r>
          </a:p>
          <a:p>
            <a:pPr>
              <a:lnSpc>
                <a:spcPct val="130000"/>
              </a:lnSpc>
            </a:pPr>
            <a:endParaRPr lang="nl-NL" sz="1200"/>
          </a:p>
          <a:p>
            <a:pPr>
              <a:lnSpc>
                <a:spcPct val="130000"/>
              </a:lnSpc>
            </a:pPr>
            <a:endParaRPr lang="nl-NL" sz="1200"/>
          </a:p>
          <a:p>
            <a:pPr>
              <a:lnSpc>
                <a:spcPct val="130000"/>
              </a:lnSpc>
            </a:pPr>
            <a:endParaRPr lang="nl-NL" sz="1200"/>
          </a:p>
          <a:p>
            <a:pPr>
              <a:lnSpc>
                <a:spcPct val="130000"/>
              </a:lnSpc>
            </a:pPr>
            <a:r>
              <a:rPr lang="nl-NL" sz="1200"/>
              <a:t>Waterbesparend wonen</a:t>
            </a:r>
          </a:p>
          <a:p>
            <a:pPr>
              <a:lnSpc>
                <a:spcPct val="130000"/>
              </a:lnSpc>
            </a:pPr>
            <a:r>
              <a:rPr lang="nl-NL" sz="1200"/>
              <a:t>Smart Home</a:t>
            </a:r>
          </a:p>
          <a:p>
            <a:pPr>
              <a:lnSpc>
                <a:spcPct val="130000"/>
              </a:lnSpc>
            </a:pPr>
            <a:r>
              <a:rPr lang="nl-NL" sz="1200" err="1"/>
              <a:t>Gezamelijk</a:t>
            </a:r>
            <a:r>
              <a:rPr lang="nl-NL" sz="1200"/>
              <a:t> Vervoergebruik</a:t>
            </a:r>
          </a:p>
          <a:p>
            <a:pPr>
              <a:lnSpc>
                <a:spcPct val="130000"/>
              </a:lnSpc>
            </a:pPr>
            <a:r>
              <a:rPr lang="nl-NL" sz="1200" err="1"/>
              <a:t>TinyHouse</a:t>
            </a:r>
            <a:endParaRPr lang="nl-NL" sz="1200"/>
          </a:p>
          <a:p>
            <a:pPr>
              <a:lnSpc>
                <a:spcPct val="130000"/>
              </a:lnSpc>
            </a:pPr>
            <a:r>
              <a:rPr lang="nl-NL" sz="1200"/>
              <a:t>Appartementen</a:t>
            </a:r>
          </a:p>
          <a:p>
            <a:pPr>
              <a:lnSpc>
                <a:spcPct val="130000"/>
              </a:lnSpc>
            </a:pPr>
            <a:endParaRPr lang="nl-NL" sz="120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5757897-7307-46AF-923D-FF5BF45DD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5205919"/>
            <a:ext cx="1218895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4" descr="Home1 met effen opvulling">
            <a:extLst>
              <a:ext uri="{FF2B5EF4-FFF2-40B4-BE49-F238E27FC236}">
                <a16:creationId xmlns:a16="http://schemas.microsoft.com/office/drawing/2014/main" id="{241D5B22-C839-B2FB-8DD3-7C87F2369A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68862" y="6382704"/>
            <a:ext cx="520263" cy="49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21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0" name="Rectangle 1049">
            <a:extLst>
              <a:ext uri="{FF2B5EF4-FFF2-40B4-BE49-F238E27FC236}">
                <a16:creationId xmlns:a16="http://schemas.microsoft.com/office/drawing/2014/main" id="{72526924-84D3-45FB-A5FE-62D8FCBF5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2" name="Rectangle 1051">
            <a:extLst>
              <a:ext uri="{FF2B5EF4-FFF2-40B4-BE49-F238E27FC236}">
                <a16:creationId xmlns:a16="http://schemas.microsoft.com/office/drawing/2014/main" id="{5C2A6256-1DD0-4E4B-A8B3-9A711B4DB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8768" y="2130218"/>
            <a:ext cx="11153231" cy="47277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4" name="Rectangle 1053">
            <a:extLst>
              <a:ext uri="{FF2B5EF4-FFF2-40B4-BE49-F238E27FC236}">
                <a16:creationId xmlns:a16="http://schemas.microsoft.com/office/drawing/2014/main" id="{41760540-185E-4652-BFD2-9B362EF3B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6641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44E77F-30DB-638B-EF79-E024CDCE0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371" y="1044054"/>
            <a:ext cx="10013709" cy="1030360"/>
          </a:xfrm>
        </p:spPr>
        <p:txBody>
          <a:bodyPr>
            <a:normAutofit/>
          </a:bodyPr>
          <a:lstStyle/>
          <a:p>
            <a:r>
              <a:rPr lang="nl-NL">
                <a:solidFill>
                  <a:schemeClr val="bg1"/>
                </a:solidFill>
              </a:rPr>
              <a:t>Samenwerking</a:t>
            </a:r>
            <a:endParaRPr lang="de-DE">
              <a:solidFill>
                <a:schemeClr val="bg1"/>
              </a:solidFill>
            </a:endParaRPr>
          </a:p>
        </p:txBody>
      </p:sp>
      <p:sp>
        <p:nvSpPr>
          <p:cNvPr id="1056" name="Rectangle 1055">
            <a:extLst>
              <a:ext uri="{FF2B5EF4-FFF2-40B4-BE49-F238E27FC236}">
                <a16:creationId xmlns:a16="http://schemas.microsoft.com/office/drawing/2014/main" id="{729789F4-85C1-41A0-83EB-992E22210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962423"/>
            <a:ext cx="1006766" cy="1216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8" name="Rectangle 1057">
            <a:extLst>
              <a:ext uri="{FF2B5EF4-FFF2-40B4-BE49-F238E27FC236}">
                <a16:creationId xmlns:a16="http://schemas.microsoft.com/office/drawing/2014/main" id="{9D9D367D-6DD2-4A7C-8918-0DCAC2975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45" name="Inhaltsplatzhalter 2">
            <a:extLst>
              <a:ext uri="{FF2B5EF4-FFF2-40B4-BE49-F238E27FC236}">
                <a16:creationId xmlns:a16="http://schemas.microsoft.com/office/drawing/2014/main" id="{B865EC67-806F-4979-C509-4A618DC58C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4622464"/>
              </p:ext>
            </p:extLst>
          </p:nvPr>
        </p:nvGraphicFramePr>
        <p:xfrm>
          <a:off x="1535371" y="2872384"/>
          <a:ext cx="9835087" cy="3357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Graphic 4" descr="Home1 met effen opvulling">
            <a:extLst>
              <a:ext uri="{FF2B5EF4-FFF2-40B4-BE49-F238E27FC236}">
                <a16:creationId xmlns:a16="http://schemas.microsoft.com/office/drawing/2014/main" id="{A4047D3C-935C-E772-EE25-A7C000A097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556783" y="6229971"/>
            <a:ext cx="576922" cy="59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960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2526924-84D3-45FB-A5FE-62D8FCBF5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2A6256-1DD0-4E4B-A8B3-9A711B4DB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8768" y="2130218"/>
            <a:ext cx="11153231" cy="47277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760540-185E-4652-BFD2-9B362EF3B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6641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1E558F4-4F64-5B78-8380-EAFB41CD6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371" y="1044054"/>
            <a:ext cx="10013709" cy="1030360"/>
          </a:xfrm>
        </p:spPr>
        <p:txBody>
          <a:bodyPr>
            <a:normAutofit/>
          </a:bodyPr>
          <a:lstStyle/>
          <a:p>
            <a:r>
              <a:rPr lang="de-DE">
                <a:solidFill>
                  <a:schemeClr val="bg1"/>
                </a:solidFill>
              </a:rPr>
              <a:t>Tiny House</a:t>
            </a:r>
            <a:endParaRPr lang="de-DE">
              <a:solidFill>
                <a:schemeClr val="bg1"/>
              </a:solidFill>
              <a:ea typeface="Meiryo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9789F4-85C1-41A0-83EB-992E22210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962423"/>
            <a:ext cx="1006766" cy="1216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9D367D-6DD2-4A7C-8918-0DCAC2975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9B9C2EB-A66A-5194-B896-96F65DEE7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6419" y="2391770"/>
            <a:ext cx="10269190" cy="4077533"/>
          </a:xfrm>
        </p:spPr>
        <p:txBody>
          <a:bodyPr numCol="2" anchor="t">
            <a:normAutofit/>
          </a:bodyPr>
          <a:lstStyle/>
          <a:p>
            <a:pPr marL="285750" indent="-285750">
              <a:buFont typeface="Wingdings" panose="020B0503020204020204" pitchFamily="34" charset="0"/>
              <a:buChar char="q"/>
            </a:pPr>
            <a:r>
              <a:rPr lang="nl-NL"/>
              <a:t>Materialen</a:t>
            </a:r>
            <a:endParaRPr lang="nl-NL">
              <a:ea typeface="Meiryo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800" b="0" i="0" spc="0">
                <a:solidFill>
                  <a:srgbClr val="000000"/>
                </a:solidFill>
                <a:effectLst/>
                <a:latin typeface="Calibri"/>
                <a:cs typeface="Calibri"/>
              </a:rPr>
              <a:t>gerecycled metaal 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800" b="0" i="0" spc="0">
                <a:solidFill>
                  <a:srgbClr val="000000"/>
                </a:solidFill>
                <a:effectLst/>
                <a:latin typeface="Calibri"/>
                <a:cs typeface="Calibri"/>
              </a:rPr>
              <a:t>hout hergebruiken 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800" b="0" i="0" spc="0">
                <a:solidFill>
                  <a:srgbClr val="000000"/>
                </a:solidFill>
                <a:effectLst/>
                <a:latin typeface="Calibri"/>
                <a:cs typeface="Calibri"/>
              </a:rPr>
              <a:t>schapenwol (isolatie) 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800" b="0" i="0" spc="0">
                <a:solidFill>
                  <a:srgbClr val="000000"/>
                </a:solidFill>
                <a:effectLst/>
                <a:latin typeface="Calibri"/>
                <a:cs typeface="Calibri"/>
              </a:rPr>
              <a:t>zonnepanelen  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800" b="0" i="0" spc="0">
                <a:solidFill>
                  <a:srgbClr val="000000"/>
                </a:solidFill>
                <a:effectLst/>
                <a:latin typeface="Calibri"/>
                <a:cs typeface="Calibri"/>
              </a:rPr>
              <a:t>bamboe 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800" b="0" i="0" spc="0">
                <a:solidFill>
                  <a:srgbClr val="000000"/>
                </a:solidFill>
                <a:effectLst/>
                <a:latin typeface="Calibri"/>
                <a:cs typeface="Calibri"/>
              </a:rPr>
              <a:t>planten op muren </a:t>
            </a:r>
            <a:endParaRPr lang="nl-NL"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0" spc="0">
                <a:solidFill>
                  <a:srgbClr val="000000"/>
                </a:solidFill>
                <a:latin typeface="Calibri"/>
                <a:cs typeface="Calibri"/>
              </a:rPr>
              <a:t>Meubels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nl-NL"/>
              <a:t>Duurzaam(zonnepanelen, planten op de muren)</a:t>
            </a:r>
            <a:endParaRPr lang="nl-NL">
              <a:ea typeface="Meiryo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nl-NL" err="1"/>
              <a:t>Gezamelijke</a:t>
            </a:r>
            <a:r>
              <a:rPr lang="nl-NL"/>
              <a:t> wasmachines &amp; afwas </a:t>
            </a:r>
            <a:endParaRPr lang="nl-NL">
              <a:ea typeface="Meiryo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nl-NL"/>
              <a:t>35 m</a:t>
            </a:r>
            <a:r>
              <a:rPr lang="nl-NL" b="0">
                <a:ea typeface="+mn-lt"/>
                <a:cs typeface="+mn-lt"/>
              </a:rPr>
              <a:t>²</a:t>
            </a:r>
            <a:endParaRPr lang="nl-NL">
              <a:ea typeface="Meiryo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nl-NL">
                <a:ea typeface="Meiryo"/>
              </a:rPr>
              <a:t>Foto‘s plattegrond</a:t>
            </a:r>
          </a:p>
          <a:p>
            <a:endParaRPr lang="nl-NL">
              <a:ea typeface="Meiryo"/>
            </a:endParaRPr>
          </a:p>
        </p:txBody>
      </p:sp>
      <p:pic>
        <p:nvPicPr>
          <p:cNvPr id="4" name="Graphic 4" descr="Home1 met effen opvulling">
            <a:extLst>
              <a:ext uri="{FF2B5EF4-FFF2-40B4-BE49-F238E27FC236}">
                <a16:creationId xmlns:a16="http://schemas.microsoft.com/office/drawing/2014/main" id="{91DB109A-244C-46D9-83D5-169890CB1A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88447" y="6335113"/>
            <a:ext cx="500678" cy="5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029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7235" y="758246"/>
            <a:ext cx="4658480" cy="538631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0C3DB8-9463-E142-8716-A7D05741E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18" y="1914286"/>
            <a:ext cx="3611029" cy="2976691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</a:pPr>
            <a:r>
              <a:rPr lang="nl-NL"/>
              <a:t>Foto’s plattegrond Tiny House</a:t>
            </a:r>
            <a:endParaRPr lang="nl-NL">
              <a:ea typeface="Meiryo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060C0F7-61A6-4E64-A77E-AFBD81127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84060" y="0"/>
            <a:ext cx="7507940" cy="76522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CF4857D-F003-4CA1-82AB-00900B100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" y="6144564"/>
            <a:ext cx="4656246" cy="7134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715122" y="6167615"/>
            <a:ext cx="7473828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A212158-300D-44D0-9CCE-472C3F669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6241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E6738EB-6FF0-4AF9-8462-57F4494B8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713436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DC0B21D5-865C-8340-A0DF-FB1A90EE9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5851" y="1028836"/>
            <a:ext cx="2728639" cy="482945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CE50A25-23E4-44AC-A4E5-38C15E0861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00792" y="773513"/>
            <a:ext cx="64008" cy="53858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7DC6337-469F-1D48-8B81-031AB80BF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3684" y="1312357"/>
            <a:ext cx="3647908" cy="4075874"/>
          </a:xfrm>
          <a:prstGeom prst="rect">
            <a:avLst/>
          </a:prstGeom>
        </p:spPr>
      </p:pic>
      <p:pic>
        <p:nvPicPr>
          <p:cNvPr id="6" name="Graphic 6" descr="Home1 met effen opvulling">
            <a:extLst>
              <a:ext uri="{FF2B5EF4-FFF2-40B4-BE49-F238E27FC236}">
                <a16:creationId xmlns:a16="http://schemas.microsoft.com/office/drawing/2014/main" id="{98CD4DED-4148-2533-9CAC-A18A6C64DF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65670" y="6284605"/>
            <a:ext cx="581891" cy="58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373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100">
            <a:extLst>
              <a:ext uri="{FF2B5EF4-FFF2-40B4-BE49-F238E27FC236}">
                <a16:creationId xmlns:a16="http://schemas.microsoft.com/office/drawing/2014/main" id="{1ED69555-EE48-4B19-812B-4E1068DBF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Freeform 57">
            <a:extLst>
              <a:ext uri="{FF2B5EF4-FFF2-40B4-BE49-F238E27FC236}">
                <a16:creationId xmlns:a16="http://schemas.microsoft.com/office/drawing/2014/main" id="{57AEB73D-F521-4B19-820F-12DB6BCC8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127" name="Rectangle 104">
            <a:extLst>
              <a:ext uri="{FF2B5EF4-FFF2-40B4-BE49-F238E27FC236}">
                <a16:creationId xmlns:a16="http://schemas.microsoft.com/office/drawing/2014/main" id="{6B72EEBA-3A5D-41CE-8465-A45A0F656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8" name="Rectangle 106">
            <a:extLst>
              <a:ext uri="{FF2B5EF4-FFF2-40B4-BE49-F238E27FC236}">
                <a16:creationId xmlns:a16="http://schemas.microsoft.com/office/drawing/2014/main" id="{EA164D6B-6878-4B9F-A2D0-985D39B17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08">
            <a:extLst>
              <a:ext uri="{FF2B5EF4-FFF2-40B4-BE49-F238E27FC236}">
                <a16:creationId xmlns:a16="http://schemas.microsoft.com/office/drawing/2014/main" id="{4413CD7F-736E-4AF7-AB2B-473CAA9E1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8768" y="-2946"/>
            <a:ext cx="11153231" cy="47277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10">
            <a:extLst>
              <a:ext uri="{FF2B5EF4-FFF2-40B4-BE49-F238E27FC236}">
                <a16:creationId xmlns:a16="http://schemas.microsoft.com/office/drawing/2014/main" id="{55EDA2F5-6B28-478B-9AC4-43FE41E2B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916907"/>
            <a:ext cx="12192000" cy="23740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9785FA-5F46-F609-4729-D7490603C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884" y="4388640"/>
            <a:ext cx="9180747" cy="1248431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25000"/>
              </a:lnSpc>
            </a:pPr>
            <a:r>
              <a:rPr lang="nl-NL" sz="5400" b="0" cap="all">
                <a:solidFill>
                  <a:schemeClr val="bg1"/>
                </a:solidFill>
              </a:rPr>
              <a:t>Ontwerp Tiny House</a:t>
            </a:r>
            <a:endParaRPr lang="nl-NL" sz="5400" b="0" cap="all">
              <a:solidFill>
                <a:schemeClr val="bg1"/>
              </a:solidFill>
              <a:ea typeface="Meiryo"/>
            </a:endParaRPr>
          </a:p>
        </p:txBody>
      </p:sp>
      <p:sp>
        <p:nvSpPr>
          <p:cNvPr id="131" name="Rectangle 112">
            <a:extLst>
              <a:ext uri="{FF2B5EF4-FFF2-40B4-BE49-F238E27FC236}">
                <a16:creationId xmlns:a16="http://schemas.microsoft.com/office/drawing/2014/main" id="{701D712E-ABB9-4258-877D-9349C8577A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979202"/>
            <a:ext cx="1006766" cy="22494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14">
            <a:extLst>
              <a:ext uri="{FF2B5EF4-FFF2-40B4-BE49-F238E27FC236}">
                <a16:creationId xmlns:a16="http://schemas.microsoft.com/office/drawing/2014/main" id="{E7528E56-1447-4C98-882B-CE26279501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6">
            <a:extLst>
              <a:ext uri="{FF2B5EF4-FFF2-40B4-BE49-F238E27FC236}">
                <a16:creationId xmlns:a16="http://schemas.microsoft.com/office/drawing/2014/main" id="{6956D510-B6AA-5F2B-F05B-9DFCA9089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992593" y="-277232"/>
            <a:ext cx="3656791" cy="4460084"/>
          </a:xfrm>
          <a:prstGeom prst="rect">
            <a:avLst/>
          </a:prstGeom>
        </p:spPr>
      </p:pic>
      <p:sp>
        <p:nvSpPr>
          <p:cNvPr id="133" name="Rectangle 116">
            <a:extLst>
              <a:ext uri="{FF2B5EF4-FFF2-40B4-BE49-F238E27FC236}">
                <a16:creationId xmlns:a16="http://schemas.microsoft.com/office/drawing/2014/main" id="{A8EAC26D-6BAA-40DB-8C61-90C7CC5EFE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649423" y="1933956"/>
            <a:ext cx="393192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5">
            <a:extLst>
              <a:ext uri="{FF2B5EF4-FFF2-40B4-BE49-F238E27FC236}">
                <a16:creationId xmlns:a16="http://schemas.microsoft.com/office/drawing/2014/main" id="{8F0BFD0D-3266-380A-A8E9-1898C7AC37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9448" y="130752"/>
            <a:ext cx="4839561" cy="3650452"/>
          </a:xfrm>
          <a:prstGeom prst="rect">
            <a:avLst/>
          </a:prstGeom>
        </p:spPr>
      </p:pic>
      <p:pic>
        <p:nvPicPr>
          <p:cNvPr id="8" name="Grafik 31" descr="House">
            <a:extLst>
              <a:ext uri="{FF2B5EF4-FFF2-40B4-BE49-F238E27FC236}">
                <a16:creationId xmlns:a16="http://schemas.microsoft.com/office/drawing/2014/main" id="{B5BC2323-71CD-1859-48B6-1D9E5D9430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46965" y="4129169"/>
            <a:ext cx="1703810" cy="1703811"/>
          </a:xfrm>
          <a:prstGeom prst="rect">
            <a:avLst/>
          </a:prstGeom>
        </p:spPr>
      </p:pic>
      <p:pic>
        <p:nvPicPr>
          <p:cNvPr id="10" name="Graphic 4" descr="Home1 met effen opvulling">
            <a:extLst>
              <a:ext uri="{FF2B5EF4-FFF2-40B4-BE49-F238E27FC236}">
                <a16:creationId xmlns:a16="http://schemas.microsoft.com/office/drawing/2014/main" id="{47A1772A-F387-5B61-843D-7940BC22DE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625149" y="6284482"/>
            <a:ext cx="577830" cy="59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99093"/>
      </p:ext>
    </p:extLst>
  </p:cSld>
  <p:clrMapOvr>
    <a:masterClrMapping/>
  </p:clrMapOvr>
</p:sld>
</file>

<file path=ppt/theme/theme1.xml><?xml version="1.0" encoding="utf-8"?>
<a:theme xmlns:a="http://schemas.openxmlformats.org/drawingml/2006/main" name="ShojiVTI">
  <a:themeElements>
    <a:clrScheme name="AnalogousFromDarkSeedLeftStep">
      <a:dk1>
        <a:srgbClr val="000000"/>
      </a:dk1>
      <a:lt1>
        <a:srgbClr val="FFFFFF"/>
      </a:lt1>
      <a:dk2>
        <a:srgbClr val="1B2430"/>
      </a:dk2>
      <a:lt2>
        <a:srgbClr val="F0F3F1"/>
      </a:lt2>
      <a:accent1>
        <a:srgbClr val="C34DA6"/>
      </a:accent1>
      <a:accent2>
        <a:srgbClr val="9D3BB1"/>
      </a:accent2>
      <a:accent3>
        <a:srgbClr val="7E4DC3"/>
      </a:accent3>
      <a:accent4>
        <a:srgbClr val="4444B5"/>
      </a:accent4>
      <a:accent5>
        <a:srgbClr val="4D7EC3"/>
      </a:accent5>
      <a:accent6>
        <a:srgbClr val="3B9EB1"/>
      </a:accent6>
      <a:hlink>
        <a:srgbClr val="3F5FBF"/>
      </a:hlink>
      <a:folHlink>
        <a:srgbClr val="7F7F7F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ojiVTI" id="{00D0DDEB-E771-48E5-9E96-0647434F08B1}" vid="{9D22D596-7FD0-4F89-958C-AD79A0949111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fbeelding xmlns="26e0dad9-ee9a-442e-a4ad-894302aa4aaa" xsi:nil="true"/>
    <lcf76f155ced4ddcb4097134ff3c332f xmlns="26e0dad9-ee9a-442e-a4ad-894302aa4aaa">
      <Terms xmlns="http://schemas.microsoft.com/office/infopath/2007/PartnerControls"/>
    </lcf76f155ced4ddcb4097134ff3c332f>
    <DatumenTijd xmlns="26e0dad9-ee9a-442e-a4ad-894302aa4aa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1F9BA6D0387B446B07EC035273C3621" ma:contentTypeVersion="10" ma:contentTypeDescription="Een nieuw document maken." ma:contentTypeScope="" ma:versionID="d4a034c7a52953cbef23c04b2378a6c4">
  <xsd:schema xmlns:xsd="http://www.w3.org/2001/XMLSchema" xmlns:xs="http://www.w3.org/2001/XMLSchema" xmlns:p="http://schemas.microsoft.com/office/2006/metadata/properties" xmlns:ns2="26e0dad9-ee9a-442e-a4ad-894302aa4aaa" targetNamespace="http://schemas.microsoft.com/office/2006/metadata/properties" ma:root="true" ma:fieldsID="58cd04f62459603b61dfbb623285c976" ns2:_="">
    <xsd:import namespace="26e0dad9-ee9a-442e-a4ad-894302aa4aa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DatumenTijd" minOccurs="0"/>
                <xsd:element ref="ns2:Afbeelding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e0dad9-ee9a-442e-a4ad-894302aa4a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Afbeeldingtags" ma:readOnly="false" ma:fieldId="{5cf76f15-5ced-4ddc-b409-7134ff3c332f}" ma:taxonomyMulti="true" ma:sspId="dde8ed53-59b2-4452-b431-ba5103509b5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DatumenTijd" ma:index="15" nillable="true" ma:displayName="Datum en Tijd" ma:format="DateTime" ma:internalName="DatumenTijd">
      <xsd:simpleType>
        <xsd:restriction base="dms:DateTime"/>
      </xsd:simpleType>
    </xsd:element>
    <xsd:element name="Afbeelding" ma:index="16" nillable="true" ma:displayName="Afbeelding" ma:format="Thumbnail" ma:internalName="Afbeelding">
      <xsd:simpleType>
        <xsd:restriction base="dms:Unknown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CC23C7A-029E-4C95-88D8-C095A98A4065}">
  <ds:schemaRefs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purl.org/dc/terms/"/>
    <ds:schemaRef ds:uri="http://schemas.microsoft.com/office/infopath/2007/PartnerControls"/>
    <ds:schemaRef ds:uri="26e0dad9-ee9a-442e-a4ad-894302aa4aaa"/>
    <ds:schemaRef ds:uri="http://www.w3.org/XML/1998/namespace"/>
    <ds:schemaRef ds:uri="http://purl.org/dc/dcmitype/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C535B026-D2CE-4EDD-B1F4-C9F13B4586A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7FA50DE-1A21-4085-82EA-CD69F58F9B6F}">
  <ds:schemaRefs>
    <ds:schemaRef ds:uri="26e0dad9-ee9a-442e-a4ad-894302aa4aa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</TotalTime>
  <Words>525</Words>
  <Application>Microsoft Office PowerPoint</Application>
  <PresentationFormat>Breedbeeld</PresentationFormat>
  <Paragraphs>136</Paragraphs>
  <Slides>17</Slides>
  <Notes>17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3" baseType="lpstr">
      <vt:lpstr>Meiryo</vt:lpstr>
      <vt:lpstr>Arial</vt:lpstr>
      <vt:lpstr>Calibri</vt:lpstr>
      <vt:lpstr>Corbel</vt:lpstr>
      <vt:lpstr>Wingdings</vt:lpstr>
      <vt:lpstr>ShojiVTI</vt:lpstr>
      <vt:lpstr>Gebouwen</vt:lpstr>
      <vt:lpstr>Inhoud:</vt:lpstr>
      <vt:lpstr>Onderzoek</vt:lpstr>
      <vt:lpstr>MINDMAP</vt:lpstr>
      <vt:lpstr>Onderwerpen</vt:lpstr>
      <vt:lpstr>Samenwerking</vt:lpstr>
      <vt:lpstr>Tiny House</vt:lpstr>
      <vt:lpstr>Foto’s plattegrond Tiny House</vt:lpstr>
      <vt:lpstr>Ontwerp Tiny House</vt:lpstr>
      <vt:lpstr>Appartementen</vt:lpstr>
      <vt:lpstr>Plattegrond appartementen</vt:lpstr>
      <vt:lpstr>Ontwerp appartementen</vt:lpstr>
      <vt:lpstr>Smart Home</vt:lpstr>
      <vt:lpstr>Ontwerp Robin</vt:lpstr>
      <vt:lpstr>Waterbesparend wonen</vt:lpstr>
      <vt:lpstr>Gezamenlijk vervoer</vt:lpstr>
      <vt:lpstr>Vragen?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Woningen in de toekomst</dc:title>
  <dc:creator>Leen 💜</dc:creator>
  <cp:lastModifiedBy>Richard Vink</cp:lastModifiedBy>
  <cp:revision>3</cp:revision>
  <dcterms:created xsi:type="dcterms:W3CDTF">2022-11-03T13:44:09Z</dcterms:created>
  <dcterms:modified xsi:type="dcterms:W3CDTF">2022-11-30T20:15:05Z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0x01010001F9BA6D0387B446B07EC035273C3621</vt:lpwstr>
  </property>
  <property fmtid="{D5CDD505-2E9C-101B-9397-08002B2CF9AE}" pid="3" name="MediaServiceImageTags">
    <vt:lpwstr/>
  </property>
</Properties>
</file>