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Old Standard TT"/>
      <p:regular r:id="rId12"/>
      <p:bold r:id="rId13"/>
      <p: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ldStandardTT-bold.fntdata"/><Relationship Id="rId12" Type="http://schemas.openxmlformats.org/officeDocument/2006/relationships/font" Target="fonts/OldStandardT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ldStandardT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1e dia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titel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25784d512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25784d512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25784d512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25784d512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9afb42c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9afb42c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25784d51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25784d51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c50bb6d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c50bb6d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184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00"/>
                </a:solidFill>
              </a:rPr>
              <a:t>Vrachtschip op waterdamp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76050" y="3250700"/>
            <a:ext cx="5916300" cy="9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Milan, Melia, Romy en Inge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Inhoud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Waarom?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Het idee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Kosten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Einde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Waarom?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Vervanger voor brandstof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2000"/>
              <a:t>Het milieu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2000"/>
              <a:t>Zoetwater te kort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5875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Het idee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212100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Vrachtschip op waterdamp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Tanks verbonden aan motor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Water verhitten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Destillatie machine’s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Over zee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l" sz="2000"/>
              <a:t>Aflossen bij waterreservoir </a:t>
            </a:r>
            <a:endParaRPr sz="20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4000" y="1210625"/>
            <a:ext cx="3669600" cy="246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Kosten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Kopen of bouwen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2000"/>
              <a:t>Meerdere miljoenen 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2000"/>
              <a:t>Onderhoud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l" sz="2000"/>
              <a:t>Financiering </a:t>
            </a:r>
            <a:endParaRPr sz="2000"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 b="0" l="12888" r="12440" t="0"/>
          <a:stretch/>
        </p:blipFill>
        <p:spPr>
          <a:xfrm>
            <a:off x="311700" y="386775"/>
            <a:ext cx="5349225" cy="429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60925" y="1313225"/>
            <a:ext cx="3171375" cy="274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