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nl-B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8DEF2872-143E-48B1-B107-41916857314E}">
          <p14:sldIdLst>
            <p14:sldId id="256"/>
          </p14:sldIdLst>
        </p14:section>
        <p14:section name="Naamloze sectie" id="{AC54A45D-6A5A-475A-BE6D-9A321E38482D}">
          <p14:sldIdLst>
            <p14:sldId id="257"/>
            <p14:sldId id="258"/>
            <p14:sldId id="259"/>
            <p14:sldId id="260"/>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8" d="100"/>
          <a:sy n="118" d="100"/>
        </p:scale>
        <p:origin x="-1434"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nl-NL"/>
              <a:t>Klik om de stijl te bewerken</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nl-NL"/>
              <a:t>Klik om de ondertitelstijl van het model te bewerken</a:t>
            </a:r>
            <a:endParaRPr lang="en-US" dirty="0"/>
          </a:p>
        </p:txBody>
      </p:sp>
      <p:sp>
        <p:nvSpPr>
          <p:cNvPr id="4" name="Date Placeholder 3"/>
          <p:cNvSpPr>
            <a:spLocks noGrp="1"/>
          </p:cNvSpPr>
          <p:nvPr>
            <p:ph type="dt" sz="half" idx="10"/>
          </p:nvPr>
        </p:nvSpPr>
        <p:spPr/>
        <p:txBody>
          <a:bodyPr/>
          <a:lstStyle/>
          <a:p>
            <a:fld id="{BCA5F81F-D1F6-4547-83CB-90C16CE5E276}" type="datetimeFigureOut">
              <a:rPr lang="nl-BE" smtClean="0"/>
              <a:t>28/11/2017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049930C-FF6D-4A35-8891-5B7EF77D1A63}" type="slidenum">
              <a:rPr lang="nl-BE" smtClean="0"/>
              <a:t>‹nr.›</a:t>
            </a:fld>
            <a:endParaRPr lang="nl-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Vertical Text Placeholder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BCA5F81F-D1F6-4547-83CB-90C16CE5E276}" type="datetimeFigureOut">
              <a:rPr lang="nl-BE" smtClean="0"/>
              <a:t>28/11/2017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049930C-FF6D-4A35-8891-5B7EF77D1A63}" type="slidenum">
              <a:rPr lang="nl-BE" smtClean="0"/>
              <a:t>‹nr.›</a:t>
            </a:fld>
            <a:endParaRPr lang="nl-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nl-NL"/>
              <a:t>Klik om de stijl te bewerken</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a:p>
        </p:txBody>
      </p:sp>
      <p:sp>
        <p:nvSpPr>
          <p:cNvPr id="4" name="Date Placeholder 3"/>
          <p:cNvSpPr>
            <a:spLocks noGrp="1"/>
          </p:cNvSpPr>
          <p:nvPr>
            <p:ph type="dt" sz="half" idx="10"/>
          </p:nvPr>
        </p:nvSpPr>
        <p:spPr/>
        <p:txBody>
          <a:bodyPr/>
          <a:lstStyle/>
          <a:p>
            <a:fld id="{BCA5F81F-D1F6-4547-83CB-90C16CE5E276}" type="datetimeFigureOut">
              <a:rPr lang="nl-BE" smtClean="0"/>
              <a:t>28/11/2017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049930C-FF6D-4A35-8891-5B7EF77D1A63}" type="slidenum">
              <a:rPr lang="nl-BE" smtClean="0"/>
              <a:t>‹nr.›</a:t>
            </a:fld>
            <a:endParaRPr lang="nl-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Content Placeholder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BCA5F81F-D1F6-4547-83CB-90C16CE5E276}" type="datetimeFigureOut">
              <a:rPr lang="nl-BE" smtClean="0"/>
              <a:t>28/11/2017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049930C-FF6D-4A35-8891-5B7EF77D1A63}" type="slidenum">
              <a:rPr lang="nl-BE" smtClean="0"/>
              <a:t>‹nr.›</a:t>
            </a:fld>
            <a:endParaRPr lang="nl-B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nl-NL"/>
              <a:t>Klik om de stijl te bewerken</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nl-NL"/>
              <a:t>Klik om de modelstijlen te bewerken</a:t>
            </a:r>
          </a:p>
        </p:txBody>
      </p:sp>
      <p:sp>
        <p:nvSpPr>
          <p:cNvPr id="4" name="Date Placeholder 3"/>
          <p:cNvSpPr>
            <a:spLocks noGrp="1"/>
          </p:cNvSpPr>
          <p:nvPr>
            <p:ph type="dt" sz="half" idx="10"/>
          </p:nvPr>
        </p:nvSpPr>
        <p:spPr/>
        <p:txBody>
          <a:bodyPr/>
          <a:lstStyle/>
          <a:p>
            <a:fld id="{BCA5F81F-D1F6-4547-83CB-90C16CE5E276}" type="datetimeFigureOut">
              <a:rPr lang="nl-BE" smtClean="0"/>
              <a:t>28/11/2017</a:t>
            </a:fld>
            <a:endParaRPr lang="nl-BE"/>
          </a:p>
        </p:txBody>
      </p:sp>
      <p:sp>
        <p:nvSpPr>
          <p:cNvPr id="5" name="Footer Placeholder 4"/>
          <p:cNvSpPr>
            <a:spLocks noGrp="1"/>
          </p:cNvSpPr>
          <p:nvPr>
            <p:ph type="ftr" sz="quarter" idx="11"/>
          </p:nvPr>
        </p:nvSpPr>
        <p:spPr/>
        <p:txBody>
          <a:bodyPr/>
          <a:lstStyle/>
          <a:p>
            <a:endParaRPr lang="nl-BE"/>
          </a:p>
        </p:txBody>
      </p:sp>
      <p:sp>
        <p:nvSpPr>
          <p:cNvPr id="6" name="Slide Number Placeholder 5"/>
          <p:cNvSpPr>
            <a:spLocks noGrp="1"/>
          </p:cNvSpPr>
          <p:nvPr>
            <p:ph type="sldNum" sz="quarter" idx="12"/>
          </p:nvPr>
        </p:nvSpPr>
        <p:spPr/>
        <p:txBody>
          <a:bodyPr/>
          <a:lstStyle/>
          <a:p>
            <a:fld id="{7049930C-FF6D-4A35-8891-5B7EF77D1A63}" type="slidenum">
              <a:rPr lang="nl-BE" smtClean="0"/>
              <a:t>‹nr.›</a:t>
            </a:fld>
            <a:endParaRPr lang="nl-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BCA5F81F-D1F6-4547-83CB-90C16CE5E276}" type="datetimeFigureOut">
              <a:rPr lang="nl-BE" smtClean="0"/>
              <a:t>28/11/2017</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7049930C-FF6D-4A35-8891-5B7EF77D1A63}" type="slidenum">
              <a:rPr lang="nl-BE" smtClean="0"/>
              <a:t>‹nr.›</a:t>
            </a:fld>
            <a:endParaRPr lang="nl-BE"/>
          </a:p>
        </p:txBody>
      </p:sp>
      <p:sp>
        <p:nvSpPr>
          <p:cNvPr id="8" name="Title 7"/>
          <p:cNvSpPr>
            <a:spLocks noGrp="1"/>
          </p:cNvSpPr>
          <p:nvPr>
            <p:ph type="title"/>
          </p:nvPr>
        </p:nvSpPr>
        <p:spPr/>
        <p:txBody>
          <a:bodyPr/>
          <a:lstStyle/>
          <a:p>
            <a:r>
              <a:rPr lang="nl-NL"/>
              <a:t>Klik om de stijl te bewerken</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de stijl te bewerken</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nl-NL"/>
              <a:t>Klik om de modelstijlen te bewerken</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nl-NL"/>
              <a:t>Klik om de modelstijlen te bewerken</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BCA5F81F-D1F6-4547-83CB-90C16CE5E276}" type="datetimeFigureOut">
              <a:rPr lang="nl-BE" smtClean="0"/>
              <a:t>28/11/2017</a:t>
            </a:fld>
            <a:endParaRPr lang="nl-BE"/>
          </a:p>
        </p:txBody>
      </p:sp>
      <p:sp>
        <p:nvSpPr>
          <p:cNvPr id="8" name="Footer Placeholder 7"/>
          <p:cNvSpPr>
            <a:spLocks noGrp="1"/>
          </p:cNvSpPr>
          <p:nvPr>
            <p:ph type="ftr" sz="quarter" idx="11"/>
          </p:nvPr>
        </p:nvSpPr>
        <p:spPr/>
        <p:txBody>
          <a:bodyPr/>
          <a:lstStyle/>
          <a:p>
            <a:endParaRPr lang="nl-BE"/>
          </a:p>
        </p:txBody>
      </p:sp>
      <p:sp>
        <p:nvSpPr>
          <p:cNvPr id="9" name="Slide Number Placeholder 8"/>
          <p:cNvSpPr>
            <a:spLocks noGrp="1"/>
          </p:cNvSpPr>
          <p:nvPr>
            <p:ph type="sldNum" sz="quarter" idx="12"/>
          </p:nvPr>
        </p:nvSpPr>
        <p:spPr/>
        <p:txBody>
          <a:bodyPr/>
          <a:lstStyle/>
          <a:p>
            <a:fld id="{7049930C-FF6D-4A35-8891-5B7EF77D1A63}" type="slidenum">
              <a:rPr lang="nl-BE" smtClean="0"/>
              <a:t>‹nr.›</a:t>
            </a:fld>
            <a:endParaRPr lang="nl-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de stijl te bewerken</a:t>
            </a:r>
            <a:endParaRPr lang="en-US"/>
          </a:p>
        </p:txBody>
      </p:sp>
      <p:sp>
        <p:nvSpPr>
          <p:cNvPr id="3" name="Date Placeholder 2"/>
          <p:cNvSpPr>
            <a:spLocks noGrp="1"/>
          </p:cNvSpPr>
          <p:nvPr>
            <p:ph type="dt" sz="half" idx="10"/>
          </p:nvPr>
        </p:nvSpPr>
        <p:spPr/>
        <p:txBody>
          <a:bodyPr/>
          <a:lstStyle/>
          <a:p>
            <a:fld id="{BCA5F81F-D1F6-4547-83CB-90C16CE5E276}" type="datetimeFigureOut">
              <a:rPr lang="nl-BE" smtClean="0"/>
              <a:t>28/11/2017</a:t>
            </a:fld>
            <a:endParaRPr lang="nl-BE"/>
          </a:p>
        </p:txBody>
      </p:sp>
      <p:sp>
        <p:nvSpPr>
          <p:cNvPr id="4" name="Footer Placeholder 3"/>
          <p:cNvSpPr>
            <a:spLocks noGrp="1"/>
          </p:cNvSpPr>
          <p:nvPr>
            <p:ph type="ftr" sz="quarter" idx="11"/>
          </p:nvPr>
        </p:nvSpPr>
        <p:spPr/>
        <p:txBody>
          <a:bodyPr/>
          <a:lstStyle/>
          <a:p>
            <a:endParaRPr lang="nl-BE"/>
          </a:p>
        </p:txBody>
      </p:sp>
      <p:sp>
        <p:nvSpPr>
          <p:cNvPr id="5" name="Slide Number Placeholder 4"/>
          <p:cNvSpPr>
            <a:spLocks noGrp="1"/>
          </p:cNvSpPr>
          <p:nvPr>
            <p:ph type="sldNum" sz="quarter" idx="12"/>
          </p:nvPr>
        </p:nvSpPr>
        <p:spPr/>
        <p:txBody>
          <a:bodyPr/>
          <a:lstStyle/>
          <a:p>
            <a:fld id="{7049930C-FF6D-4A35-8891-5B7EF77D1A63}" type="slidenum">
              <a:rPr lang="nl-BE" smtClean="0"/>
              <a:t>‹nr.›</a:t>
            </a:fld>
            <a:endParaRPr lang="nl-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A5F81F-D1F6-4547-83CB-90C16CE5E276}" type="datetimeFigureOut">
              <a:rPr lang="nl-BE" smtClean="0"/>
              <a:t>28/11/2017</a:t>
            </a:fld>
            <a:endParaRPr lang="nl-BE"/>
          </a:p>
        </p:txBody>
      </p:sp>
      <p:sp>
        <p:nvSpPr>
          <p:cNvPr id="3" name="Footer Placeholder 2"/>
          <p:cNvSpPr>
            <a:spLocks noGrp="1"/>
          </p:cNvSpPr>
          <p:nvPr>
            <p:ph type="ftr" sz="quarter" idx="11"/>
          </p:nvPr>
        </p:nvSpPr>
        <p:spPr/>
        <p:txBody>
          <a:bodyPr/>
          <a:lstStyle/>
          <a:p>
            <a:endParaRPr lang="nl-BE"/>
          </a:p>
        </p:txBody>
      </p:sp>
      <p:sp>
        <p:nvSpPr>
          <p:cNvPr id="4" name="Slide Number Placeholder 3"/>
          <p:cNvSpPr>
            <a:spLocks noGrp="1"/>
          </p:cNvSpPr>
          <p:nvPr>
            <p:ph type="sldNum" sz="quarter" idx="12"/>
          </p:nvPr>
        </p:nvSpPr>
        <p:spPr/>
        <p:txBody>
          <a:bodyPr/>
          <a:lstStyle/>
          <a:p>
            <a:fld id="{7049930C-FF6D-4A35-8891-5B7EF77D1A63}" type="slidenum">
              <a:rPr lang="nl-BE" smtClean="0"/>
              <a:t>‹nr.›</a:t>
            </a:fld>
            <a:endParaRPr lang="nl-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nl-NL"/>
              <a:t>Klik om de stijl te bewerken</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nl-NL"/>
              <a:t>Klik om de modelstijlen te bewerken</a:t>
            </a:r>
          </a:p>
        </p:txBody>
      </p:sp>
      <p:sp>
        <p:nvSpPr>
          <p:cNvPr id="5" name="Date Placeholder 4"/>
          <p:cNvSpPr>
            <a:spLocks noGrp="1"/>
          </p:cNvSpPr>
          <p:nvPr>
            <p:ph type="dt" sz="half" idx="10"/>
          </p:nvPr>
        </p:nvSpPr>
        <p:spPr/>
        <p:txBody>
          <a:bodyPr/>
          <a:lstStyle/>
          <a:p>
            <a:fld id="{BCA5F81F-D1F6-4547-83CB-90C16CE5E276}" type="datetimeFigureOut">
              <a:rPr lang="nl-BE" smtClean="0"/>
              <a:t>28/11/2017</a:t>
            </a:fld>
            <a:endParaRPr lang="nl-BE"/>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nl-BE"/>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049930C-FF6D-4A35-8891-5B7EF77D1A63}" type="slidenum">
              <a:rPr lang="nl-BE" smtClean="0"/>
              <a:t>‹nr.›</a:t>
            </a:fld>
            <a:endParaRPr lang="nl-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nl-NL"/>
              <a:t>Klik op het pictogram als u een afbeelding wilt toevoegen</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nl-NL"/>
              <a:t>Klik om de stijl te bewerken</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Date Placeholder 4"/>
          <p:cNvSpPr>
            <a:spLocks noGrp="1"/>
          </p:cNvSpPr>
          <p:nvPr>
            <p:ph type="dt" sz="half" idx="10"/>
          </p:nvPr>
        </p:nvSpPr>
        <p:spPr/>
        <p:txBody>
          <a:bodyPr/>
          <a:lstStyle/>
          <a:p>
            <a:fld id="{BCA5F81F-D1F6-4547-83CB-90C16CE5E276}" type="datetimeFigureOut">
              <a:rPr lang="nl-BE" smtClean="0"/>
              <a:t>28/11/2017</a:t>
            </a:fld>
            <a:endParaRPr lang="nl-BE"/>
          </a:p>
        </p:txBody>
      </p:sp>
      <p:sp>
        <p:nvSpPr>
          <p:cNvPr id="6" name="Footer Placeholder 5"/>
          <p:cNvSpPr>
            <a:spLocks noGrp="1"/>
          </p:cNvSpPr>
          <p:nvPr>
            <p:ph type="ftr" sz="quarter" idx="11"/>
          </p:nvPr>
        </p:nvSpPr>
        <p:spPr/>
        <p:txBody>
          <a:bodyPr/>
          <a:lstStyle/>
          <a:p>
            <a:endParaRPr lang="nl-BE"/>
          </a:p>
        </p:txBody>
      </p:sp>
      <p:sp>
        <p:nvSpPr>
          <p:cNvPr id="7" name="Slide Number Placeholder 6"/>
          <p:cNvSpPr>
            <a:spLocks noGrp="1"/>
          </p:cNvSpPr>
          <p:nvPr>
            <p:ph type="sldNum" sz="quarter" idx="12"/>
          </p:nvPr>
        </p:nvSpPr>
        <p:spPr/>
        <p:txBody>
          <a:bodyPr/>
          <a:lstStyle/>
          <a:p>
            <a:fld id="{7049930C-FF6D-4A35-8891-5B7EF77D1A63}" type="slidenum">
              <a:rPr lang="nl-BE" smtClean="0"/>
              <a:t>‹nr.›</a:t>
            </a:fld>
            <a:endParaRPr lang="nl-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nl-NL"/>
              <a:t>Klik om de stijl te bewerken</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BCA5F81F-D1F6-4547-83CB-90C16CE5E276}" type="datetimeFigureOut">
              <a:rPr lang="nl-BE" smtClean="0"/>
              <a:t>28/11/2017</a:t>
            </a:fld>
            <a:endParaRPr lang="nl-BE"/>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nl-BE"/>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049930C-FF6D-4A35-8891-5B7EF77D1A63}" type="slidenum">
              <a:rPr lang="nl-BE" smtClean="0"/>
              <a:t>‹nr.›</a:t>
            </a:fld>
            <a:endParaRPr lang="nl-B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facebook.com/Artcadia-Fietsenrad-162651177804514/" TargetMode="External"/><Relationship Id="rId2" Type="http://schemas.openxmlformats.org/officeDocument/2006/relationships/hyperlink" Target="https://www.instagram.com/artcadia203a" TargetMode="External"/><Relationship Id="rId1" Type="http://schemas.openxmlformats.org/officeDocument/2006/relationships/slideLayout" Target="../slideLayouts/slideLayout2.xml"/><Relationship Id="rId4" Type="http://schemas.openxmlformats.org/officeDocument/2006/relationships/hyperlink" Target="https://youtu.be/MDqu-JKYEn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p:cNvSpPr>
            <a:spLocks noGrp="1"/>
          </p:cNvSpPr>
          <p:nvPr>
            <p:ph type="subTitle" idx="1"/>
          </p:nvPr>
        </p:nvSpPr>
        <p:spPr/>
        <p:txBody>
          <a:bodyPr>
            <a:normAutofit fontScale="85000" lnSpcReduction="10000"/>
          </a:bodyPr>
          <a:lstStyle/>
          <a:p>
            <a:r>
              <a:rPr lang="nl-BE" dirty="0"/>
              <a:t>Made </a:t>
            </a:r>
            <a:r>
              <a:rPr lang="nl-BE" dirty="0" err="1"/>
              <a:t>by</a:t>
            </a:r>
            <a:r>
              <a:rPr lang="nl-BE" dirty="0"/>
              <a:t>: </a:t>
            </a:r>
            <a:r>
              <a:rPr lang="nl-BE" dirty="0" err="1"/>
              <a:t>Eliana</a:t>
            </a:r>
            <a:r>
              <a:rPr lang="nl-BE" dirty="0"/>
              <a:t>, Olivia, </a:t>
            </a:r>
            <a:r>
              <a:rPr lang="nl-BE" dirty="0" err="1"/>
              <a:t>Semke</a:t>
            </a:r>
            <a:r>
              <a:rPr lang="nl-BE" dirty="0"/>
              <a:t>, Robbe, Dean, Tijmen</a:t>
            </a:r>
          </a:p>
        </p:txBody>
      </p:sp>
      <p:sp>
        <p:nvSpPr>
          <p:cNvPr id="2" name="Titel 1"/>
          <p:cNvSpPr>
            <a:spLocks noGrp="1"/>
          </p:cNvSpPr>
          <p:nvPr>
            <p:ph type="ctrTitle"/>
          </p:nvPr>
        </p:nvSpPr>
        <p:spPr/>
        <p:txBody>
          <a:bodyPr/>
          <a:lstStyle/>
          <a:p>
            <a:r>
              <a:rPr lang="nl-BE" dirty="0"/>
              <a:t>Het </a:t>
            </a:r>
            <a:r>
              <a:rPr lang="nl-BE" dirty="0" err="1"/>
              <a:t>fietsenrad</a:t>
            </a:r>
            <a:endParaRPr lang="nl-BE" dirty="0"/>
          </a:p>
        </p:txBody>
      </p:sp>
    </p:spTree>
    <p:extLst>
      <p:ext uri="{BB962C8B-B14F-4D97-AF65-F5344CB8AC3E}">
        <p14:creationId xmlns:p14="http://schemas.microsoft.com/office/powerpoint/2010/main" val="1699786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p:txBody>
          <a:bodyPr/>
          <a:lstStyle/>
          <a:p>
            <a:endParaRPr lang="nl-BE" dirty="0"/>
          </a:p>
          <a:p>
            <a:endParaRPr lang="nl-BE" dirty="0"/>
          </a:p>
          <a:p>
            <a:endParaRPr lang="nl-BE" dirty="0"/>
          </a:p>
        </p:txBody>
      </p:sp>
      <p:sp>
        <p:nvSpPr>
          <p:cNvPr id="9" name="Tijdelijke aanduiding voor inhoud 8">
            <a:extLst>
              <a:ext uri="{FF2B5EF4-FFF2-40B4-BE49-F238E27FC236}">
                <a16:creationId xmlns:a16="http://schemas.microsoft.com/office/drawing/2014/main" xmlns="" id="{C3EDAE8C-3A9E-4CC1-8669-E6765A72D290}"/>
              </a:ext>
            </a:extLst>
          </p:cNvPr>
          <p:cNvSpPr>
            <a:spLocks noGrp="1"/>
          </p:cNvSpPr>
          <p:nvPr>
            <p:ph sz="half" idx="2"/>
          </p:nvPr>
        </p:nvSpPr>
        <p:spPr>
          <a:xfrm>
            <a:off x="4788024" y="1916832"/>
            <a:ext cx="3200400" cy="3712464"/>
          </a:xfrm>
        </p:spPr>
        <p:txBody>
          <a:bodyPr>
            <a:normAutofit/>
          </a:bodyPr>
          <a:lstStyle/>
          <a:p>
            <a:r>
              <a:rPr lang="nl-BE" sz="1600" dirty="0"/>
              <a:t>       Dit is ons logo. De blokjes op  het uiteinde van de middellijn moeten de cabines voorstellen op een symbolische manier. De bogen errond geven weer dat het beweegbaar is (draaiende beweging).</a:t>
            </a:r>
          </a:p>
        </p:txBody>
      </p:sp>
      <p:sp>
        <p:nvSpPr>
          <p:cNvPr id="2" name="Titel 1"/>
          <p:cNvSpPr>
            <a:spLocks noGrp="1"/>
          </p:cNvSpPr>
          <p:nvPr>
            <p:ph type="title"/>
          </p:nvPr>
        </p:nvSpPr>
        <p:spPr/>
        <p:txBody>
          <a:bodyPr/>
          <a:lstStyle/>
          <a:p>
            <a:r>
              <a:rPr lang="nl-BE" dirty="0"/>
              <a:t>                                 Logo</a:t>
            </a:r>
          </a:p>
        </p:txBody>
      </p:sp>
      <p:pic>
        <p:nvPicPr>
          <p:cNvPr id="4" name="Afbeelding 3"/>
          <p:cNvPicPr>
            <a:picLocks noChangeAspect="1"/>
          </p:cNvPicPr>
          <p:nvPr/>
        </p:nvPicPr>
        <p:blipFill rotWithShape="1">
          <a:blip r:embed="rId2">
            <a:extLst>
              <a:ext uri="{28A0092B-C50C-407E-A947-70E740481C1C}">
                <a14:useLocalDpi xmlns:a14="http://schemas.microsoft.com/office/drawing/2010/main" val="0"/>
              </a:ext>
            </a:extLst>
          </a:blip>
          <a:srcRect l="11533" t="3364" r="46164" b="71267"/>
          <a:stretch/>
        </p:blipFill>
        <p:spPr>
          <a:xfrm>
            <a:off x="1115616" y="2060848"/>
            <a:ext cx="3034513" cy="1739788"/>
          </a:xfrm>
          <a:prstGeom prst="rect">
            <a:avLst/>
          </a:prstGeom>
        </p:spPr>
      </p:pic>
    </p:spTree>
    <p:extLst>
      <p:ext uri="{BB962C8B-B14F-4D97-AF65-F5344CB8AC3E}">
        <p14:creationId xmlns:p14="http://schemas.microsoft.com/office/powerpoint/2010/main" val="34901786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Probleemstelling	</a:t>
            </a:r>
          </a:p>
        </p:txBody>
      </p:sp>
      <p:sp>
        <p:nvSpPr>
          <p:cNvPr id="3" name="Tijdelijke aanduiding voor inhoud 2"/>
          <p:cNvSpPr>
            <a:spLocks noGrp="1"/>
          </p:cNvSpPr>
          <p:nvPr>
            <p:ph idx="1"/>
          </p:nvPr>
        </p:nvSpPr>
        <p:spPr/>
        <p:txBody>
          <a:bodyPr/>
          <a:lstStyle/>
          <a:p>
            <a:r>
              <a:rPr lang="nl-BE" dirty="0"/>
              <a:t>Er heerst een groot probleem rond het stallen van je fiets in steden. Vooral bij</a:t>
            </a:r>
          </a:p>
          <a:p>
            <a:r>
              <a:rPr lang="nl-BE" dirty="0"/>
              <a:t>stations, in stadskernen en aan grote bedrijven is het zeer moeilijk om je fiets</a:t>
            </a:r>
          </a:p>
          <a:p>
            <a:r>
              <a:rPr lang="nl-BE" dirty="0"/>
              <a:t>deftig te stallen. Dit is niet motiverend voor de mensen om met de fiets te gaan.</a:t>
            </a:r>
          </a:p>
          <a:p>
            <a:r>
              <a:rPr lang="nl-BE" dirty="0"/>
              <a:t>Hierdoor grijpt de mens dus naar de auto waardoor er meer CO</a:t>
            </a:r>
            <a:r>
              <a:rPr lang="nl-BE" baseline="-25000" dirty="0"/>
              <a:t>2</a:t>
            </a:r>
            <a:r>
              <a:rPr lang="nl-BE" strike="sngStrike" dirty="0"/>
              <a:t> </a:t>
            </a:r>
            <a:r>
              <a:rPr lang="nl-BE" dirty="0"/>
              <a:t>uitstoot is.</a:t>
            </a:r>
          </a:p>
        </p:txBody>
      </p:sp>
      <p:pic>
        <p:nvPicPr>
          <p:cNvPr id="1027" name="Picture 3" descr="C:\Users\Gebruiker\Downloads\Afbeelding(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99592" y="2646294"/>
            <a:ext cx="2726647" cy="2132856"/>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Gebruiker\Downloads\Afbeelding(3).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27984" y="2673297"/>
            <a:ext cx="2771800" cy="207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03106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BE" dirty="0"/>
              <a:t>Onze oplossing</a:t>
            </a:r>
          </a:p>
        </p:txBody>
      </p:sp>
      <p:sp>
        <p:nvSpPr>
          <p:cNvPr id="3" name="Tijdelijke aanduiding voor inhoud 2"/>
          <p:cNvSpPr>
            <a:spLocks noGrp="1"/>
          </p:cNvSpPr>
          <p:nvPr>
            <p:ph idx="1"/>
          </p:nvPr>
        </p:nvSpPr>
        <p:spPr/>
        <p:txBody>
          <a:bodyPr/>
          <a:lstStyle/>
          <a:p>
            <a:r>
              <a:rPr lang="nl-BE" dirty="0"/>
              <a:t>Met ons project willen we het aantal fietsenstallingen vergroten maar dan op een </a:t>
            </a:r>
          </a:p>
          <a:p>
            <a:r>
              <a:rPr lang="nl-BE" dirty="0"/>
              <a:t>Kleinere oppervlakte. Dus dat betekent dat we in de hoogte werken. </a:t>
            </a:r>
          </a:p>
          <a:p>
            <a:r>
              <a:rPr lang="nl-BE" dirty="0"/>
              <a:t>We creëerden een rad met cabines aan waar je je fiets in kan plaatsen.  </a:t>
            </a:r>
          </a:p>
          <a:p>
            <a:r>
              <a:rPr lang="nl-BE" dirty="0"/>
              <a:t>De nodige energie om het rad te laten draaien halen we uit de zonnepanelen die we</a:t>
            </a:r>
          </a:p>
          <a:p>
            <a:r>
              <a:rPr lang="nl-BE" dirty="0"/>
              <a:t>op de cabines hebben geplaatst. </a:t>
            </a:r>
          </a:p>
        </p:txBody>
      </p:sp>
      <p:pic>
        <p:nvPicPr>
          <p:cNvPr id="4" name="Picture 2" descr="C:\Users\Gebruiker\Downloads\Afbeelding(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981" y="2852936"/>
            <a:ext cx="2843808" cy="2132856"/>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C:\Users\Gebruiker\Downloads\Afbeeldin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93158" y="2573770"/>
            <a:ext cx="1800200" cy="24002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240673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74FEA9FC-E043-47FD-850D-D6EBFA2335ED}"/>
              </a:ext>
            </a:extLst>
          </p:cNvPr>
          <p:cNvSpPr>
            <a:spLocks noGrp="1"/>
          </p:cNvSpPr>
          <p:nvPr>
            <p:ph type="title"/>
          </p:nvPr>
        </p:nvSpPr>
        <p:spPr/>
        <p:txBody>
          <a:bodyPr/>
          <a:lstStyle/>
          <a:p>
            <a:r>
              <a:rPr lang="nl-BE" dirty="0" err="1"/>
              <a:t>Social</a:t>
            </a:r>
            <a:r>
              <a:rPr lang="nl-BE" dirty="0"/>
              <a:t> media</a:t>
            </a:r>
          </a:p>
        </p:txBody>
      </p:sp>
      <p:sp>
        <p:nvSpPr>
          <p:cNvPr id="3" name="Tijdelijke aanduiding voor inhoud 2">
            <a:extLst>
              <a:ext uri="{FF2B5EF4-FFF2-40B4-BE49-F238E27FC236}">
                <a16:creationId xmlns:a16="http://schemas.microsoft.com/office/drawing/2014/main" xmlns="" id="{2032440D-58F5-4FC6-9D63-DFBF21966829}"/>
              </a:ext>
            </a:extLst>
          </p:cNvPr>
          <p:cNvSpPr>
            <a:spLocks noGrp="1"/>
          </p:cNvSpPr>
          <p:nvPr>
            <p:ph idx="1"/>
          </p:nvPr>
        </p:nvSpPr>
        <p:spPr/>
        <p:txBody>
          <a:bodyPr/>
          <a:lstStyle/>
          <a:p>
            <a:r>
              <a:rPr lang="nl-BE" dirty="0">
                <a:hlinkClick r:id="rId2"/>
              </a:rPr>
              <a:t>https://www.instagram.com/artcadia203a</a:t>
            </a:r>
            <a:r>
              <a:rPr lang="nl-BE" dirty="0"/>
              <a:t> </a:t>
            </a:r>
          </a:p>
          <a:p>
            <a:endParaRPr lang="nl-BE" dirty="0"/>
          </a:p>
          <a:p>
            <a:r>
              <a:rPr lang="nl-BE" dirty="0">
                <a:hlinkClick r:id="rId3"/>
              </a:rPr>
              <a:t>https://www.facebook.com/Artcadia-Fietsenrad-162651177804514</a:t>
            </a:r>
            <a:r>
              <a:rPr lang="nl-BE" dirty="0" smtClean="0">
                <a:hlinkClick r:id="rId3"/>
              </a:rPr>
              <a:t>/</a:t>
            </a:r>
            <a:endParaRPr lang="nl-BE" dirty="0" smtClean="0"/>
          </a:p>
          <a:p>
            <a:endParaRPr lang="nl-BE" dirty="0"/>
          </a:p>
          <a:p>
            <a:r>
              <a:rPr lang="nl-BE" dirty="0">
                <a:hlinkClick r:id="rId4"/>
              </a:rPr>
              <a:t>https://</a:t>
            </a:r>
            <a:r>
              <a:rPr lang="nl-BE" dirty="0" smtClean="0">
                <a:hlinkClick r:id="rId4"/>
              </a:rPr>
              <a:t>youtu.be/MDqu-JKYEnE</a:t>
            </a:r>
            <a:r>
              <a:rPr lang="nl-BE" dirty="0" smtClean="0"/>
              <a:t>  </a:t>
            </a:r>
            <a:endParaRPr lang="nl-BE" dirty="0"/>
          </a:p>
        </p:txBody>
      </p:sp>
    </p:spTree>
    <p:extLst>
      <p:ext uri="{BB962C8B-B14F-4D97-AF65-F5344CB8AC3E}">
        <p14:creationId xmlns:p14="http://schemas.microsoft.com/office/powerpoint/2010/main" val="1669771870"/>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oeken">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oeken">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Hoeke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225</TotalTime>
  <Words>196</Words>
  <Application>Microsoft Office PowerPoint</Application>
  <PresentationFormat>Diavoorstelling (4:3)</PresentationFormat>
  <Paragraphs>22</Paragraphs>
  <Slides>5</Slides>
  <Notes>0</Notes>
  <HiddenSlides>0</HiddenSlides>
  <MMClips>0</MMClips>
  <ScaleCrop>false</ScaleCrop>
  <HeadingPairs>
    <vt:vector size="4" baseType="variant">
      <vt:variant>
        <vt:lpstr>Thema</vt:lpstr>
      </vt:variant>
      <vt:variant>
        <vt:i4>1</vt:i4>
      </vt:variant>
      <vt:variant>
        <vt:lpstr>Diatitels</vt:lpstr>
      </vt:variant>
      <vt:variant>
        <vt:i4>5</vt:i4>
      </vt:variant>
    </vt:vector>
  </HeadingPairs>
  <TitlesOfParts>
    <vt:vector size="6" baseType="lpstr">
      <vt:lpstr>Hoeken</vt:lpstr>
      <vt:lpstr>Het fietsenrad</vt:lpstr>
      <vt:lpstr>                                 Logo</vt:lpstr>
      <vt:lpstr>Probleemstelling </vt:lpstr>
      <vt:lpstr>Onze oplossing</vt:lpstr>
      <vt:lpstr>Social media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Het fietsenrad</dc:title>
  <dc:creator>Windows-%username%</dc:creator>
  <cp:lastModifiedBy>Gebruiker</cp:lastModifiedBy>
  <cp:revision>14</cp:revision>
  <dcterms:created xsi:type="dcterms:W3CDTF">2017-11-09T10:12:20Z</dcterms:created>
  <dcterms:modified xsi:type="dcterms:W3CDTF">2017-11-28T13:03:42Z</dcterms:modified>
</cp:coreProperties>
</file>