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73131-EB56-4718-A8AA-487C13071C10}" v="17" dt="2021-11-18T11:55:43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BCED5A4-D1EA-4341-BCF4-06EB9591F4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C8694B-F14B-4BF3-8729-9C63550B5A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2180F-2930-43B8-B66C-2F24CECCAD63}" type="datetime1">
              <a:rPr lang="nl-NL" smtClean="0"/>
              <a:t>18-11-2021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29B883-88E0-4226-8CAB-BFF887214E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D56920-0CF4-45F2-9098-3E9AC1455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F13D-4E15-4D82-BECC-A97BF2B30D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49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2559-9ADE-42DE-92F1-7C0489861F8D}" type="datetime1">
              <a:rPr lang="nl-NL" smtClean="0"/>
              <a:pPr/>
              <a:t>18-11-2021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2F88-9024-4C19-93FB-EBA7BC47BFC7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8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B2F88-9024-4C19-93FB-EBA7BC47BF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Druppels HD-titel 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 rtl="0">
              <a:defRPr sz="48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923DAE-6640-48DB-A856-281FD72263B2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E012BF-01FD-430A-A711-159EB130F00A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 rtl="0"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85E17-FC7A-4F15-AF51-D97796E3A92E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 rtl="0"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3B7ECD-8124-4055-8AA2-CD135BF8390A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Tekstvak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>
                <a:solidFill>
                  <a:schemeClr val="tx1"/>
                </a:solidFill>
                <a:effectLst/>
              </a:rPr>
              <a:t>‘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CCBF07-17C4-42B2-8B1E-AED12A4DC36D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 rtl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 rtl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 rtl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258049-084A-43A2-9F0C-4640652FBAE8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 rtl="0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0" name="Tijdelijke aanduiding voor afbeelding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 rtl="0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3" name="Tijdelijke aanduiding voor afbeelding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 rtl="0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6" name="Tijdelijke aanduiding voor afbeelding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7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4DE1C-CCDC-4A87-B1EF-B3115A844B1F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verticale tekst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79330-D536-4162-8FD9-2F2C4D365A71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8" name="Tijdelijke aanduiding voor verticale tekst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97DE18-A3F8-4B99-BCCE-A65BD53DCFE9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E63330-C065-4896-8090-CF1EADEB8896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 rtl="0">
              <a:defRPr sz="40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3AEEB2-7366-4BCE-8B96-B6C67A520990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3F87B4-1C30-4F22-B651-B859C69F7688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 rtl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 rtl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13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68E486-11F2-4D53-9074-2D0158CFD9DA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E82CE-9620-4039-85F2-DE5D6F8E0F1E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C07EF-2F21-414A-9F73-C4A1AD2A9173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235E1-9C0E-43D3-96B4-96940DD759A3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879425-9515-43CE-B345-46812054298D}" type="datetime1">
              <a:rPr lang="nl-NL" noProof="0" smtClean="0"/>
              <a:t>18-11-2021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9FE0E2C2-68D5-4EF4-B1E4-F85A80166D81}" type="datetime1">
              <a:rPr lang="nl-NL" noProof="0" smtClean="0"/>
              <a:t>18-11-2021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br>
              <a:rPr lang="nl-NL" dirty="0">
                <a:solidFill>
                  <a:schemeClr val="accent3">
                    <a:lumMod val="50000"/>
                  </a:schemeClr>
                </a:solidFill>
                <a:latin typeface="Copperplate Gothic Bold"/>
              </a:rPr>
            </a:br>
            <a:br>
              <a:rPr lang="nl-NL" dirty="0">
                <a:latin typeface="Copperplate Gothic Bold"/>
              </a:rPr>
            </a:br>
            <a:br>
              <a:rPr lang="nl-NL" dirty="0">
                <a:latin typeface="Copperplate Gothic Bold"/>
              </a:rPr>
            </a:br>
            <a:br>
              <a:rPr lang="nl-NL" dirty="0">
                <a:latin typeface="Copperplate Gothic Bold"/>
              </a:rPr>
            </a:br>
            <a:br>
              <a:rPr lang="nl-NL" dirty="0">
                <a:latin typeface="Copperplate Gothic Bold"/>
              </a:rPr>
            </a:br>
            <a:endParaRPr lang="nl-NL">
              <a:solidFill>
                <a:schemeClr val="accent3">
                  <a:lumMod val="50000"/>
                </a:schemeClr>
              </a:solidFill>
              <a:latin typeface="Copperplate Gothic Bold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 flipV="1">
            <a:off x="1751012" y="5257799"/>
            <a:ext cx="8689976" cy="95127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6790CB-740C-4FF7-BB6C-D4223C1A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42" y="1601763"/>
            <a:ext cx="8691716" cy="4600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F1554-E9C8-4F40-9B76-D467B0585688}"/>
              </a:ext>
            </a:extLst>
          </p:cNvPr>
          <p:cNvSpPr txBox="1"/>
          <p:nvPr/>
        </p:nvSpPr>
        <p:spPr>
          <a:xfrm>
            <a:off x="2494468" y="826654"/>
            <a:ext cx="829842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cap="all" dirty="0">
                <a:solidFill>
                  <a:srgbClr val="426626"/>
                </a:solidFill>
                <a:latin typeface="Copperplate Gothic Bold"/>
              </a:rPr>
              <a:t>CITY  OF  THE  FUTURE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A5A97-586B-4DF8-9A61-A074F6B4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LEGO, speelgoed, binnen&#10;&#10;Automatisch gegenereerde beschrijving">
            <a:extLst>
              <a:ext uri="{FF2B5EF4-FFF2-40B4-BE49-F238E27FC236}">
                <a16:creationId xmlns:a16="http://schemas.microsoft.com/office/drawing/2014/main" id="{92F2D386-02E5-4E5F-8BBE-664F00DD29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48618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6BEAF-C86E-4B68-8FDC-26676413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LEGO, speelgoed, kleurrijk, verkoop&#10;&#10;Automatisch gegenereerde beschrijving">
            <a:extLst>
              <a:ext uri="{FF2B5EF4-FFF2-40B4-BE49-F238E27FC236}">
                <a16:creationId xmlns:a16="http://schemas.microsoft.com/office/drawing/2014/main" id="{498CD804-5AE4-497F-ABD4-D66650DC77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8000"/>
          </a:xfrm>
        </p:spPr>
      </p:pic>
    </p:spTree>
    <p:extLst>
      <p:ext uri="{BB962C8B-B14F-4D97-AF65-F5344CB8AC3E}">
        <p14:creationId xmlns:p14="http://schemas.microsoft.com/office/powerpoint/2010/main" val="366334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27EC9-DA41-4966-A7E3-D09AA891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peelgoed, LEGO&#10;&#10;Automatisch gegenereerde beschrijving">
            <a:extLst>
              <a:ext uri="{FF2B5EF4-FFF2-40B4-BE49-F238E27FC236}">
                <a16:creationId xmlns:a16="http://schemas.microsoft.com/office/drawing/2014/main" id="{31398658-451F-473B-9EAC-3C1E196D99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384875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6CE53-7935-4578-BE74-EFC6EA0F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peelgoed, kleurrijk, blauw, verschillende&#10;&#10;Automatisch gegenereerde beschrijving">
            <a:extLst>
              <a:ext uri="{FF2B5EF4-FFF2-40B4-BE49-F238E27FC236}">
                <a16:creationId xmlns:a16="http://schemas.microsoft.com/office/drawing/2014/main" id="{D9A10813-AD2B-4FD3-9657-E39FCB7656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311627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02D28-4BB4-497E-97DA-00DB6B1F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519EBE-671E-48F5-BD4E-450D8EA9A2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91991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F28D2-6228-45A9-B957-EAAE47CF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innen&#10;&#10;Automatisch gegenereerde beschrijving">
            <a:extLst>
              <a:ext uri="{FF2B5EF4-FFF2-40B4-BE49-F238E27FC236}">
                <a16:creationId xmlns:a16="http://schemas.microsoft.com/office/drawing/2014/main" id="{BE6CC1D2-2D3F-42BC-BF0C-2866FEBB0D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349792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3CE34-E4D5-4606-91F3-92A0E908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15C3DD46-2A3F-408C-9934-908BDAB93B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297150" cy="6239483"/>
          </a:xfrm>
        </p:spPr>
      </p:pic>
    </p:spTree>
    <p:extLst>
      <p:ext uri="{BB962C8B-B14F-4D97-AF65-F5344CB8AC3E}">
        <p14:creationId xmlns:p14="http://schemas.microsoft.com/office/powerpoint/2010/main" val="193997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A8D4E-2264-4BAB-8DEB-472469F6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peelgoed, LEGO, binnen, rommelig&#10;&#10;Automatisch gegenereerde beschrijving">
            <a:extLst>
              <a:ext uri="{FF2B5EF4-FFF2-40B4-BE49-F238E27FC236}">
                <a16:creationId xmlns:a16="http://schemas.microsoft.com/office/drawing/2014/main" id="{BA3582C0-9363-4C46-B55A-FB2DFFB399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"/>
            <a:ext cx="10364451" cy="6858000"/>
          </a:xfrm>
        </p:spPr>
      </p:pic>
    </p:spTree>
    <p:extLst>
      <p:ext uri="{BB962C8B-B14F-4D97-AF65-F5344CB8AC3E}">
        <p14:creationId xmlns:p14="http://schemas.microsoft.com/office/powerpoint/2010/main" val="3839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ijdelijke aanduiding voor inhoud 4" descr="Afbeelding met tekst, speelgoed&#10;&#10;Automatisch gegenereerde beschrijving">
            <a:extLst>
              <a:ext uri="{FF2B5EF4-FFF2-40B4-BE49-F238E27FC236}">
                <a16:creationId xmlns:a16="http://schemas.microsoft.com/office/drawing/2014/main" id="{3FAE1382-CBB1-4D9B-9360-09BBB0A24A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9274"/>
          <a:stretch/>
        </p:blipFill>
        <p:spPr>
          <a:xfrm>
            <a:off x="-3" y="-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0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ijdelijke aanduiding voor inhoud 4" descr="Afbeelding met LEGO, speelgoed, binnen, taart&#10;&#10;Automatisch gegenereerde beschrijving">
            <a:extLst>
              <a:ext uri="{FF2B5EF4-FFF2-40B4-BE49-F238E27FC236}">
                <a16:creationId xmlns:a16="http://schemas.microsoft.com/office/drawing/2014/main" id="{DF7C6F3C-3A45-43B7-AE33-8B7E2F8C12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6388" b="18612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ijdelijke aanduiding voor inhoud 4" descr="Afbeelding met speelgoed&#10;&#10;Automatisch gegenereerde beschrijving">
            <a:extLst>
              <a:ext uri="{FF2B5EF4-FFF2-40B4-BE49-F238E27FC236}">
                <a16:creationId xmlns:a16="http://schemas.microsoft.com/office/drawing/2014/main" id="{B30B263D-8604-40A4-B3B0-A968CC673F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3618" b="213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E67DC-F2CB-495A-917C-50ECEA5C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innen, persoon, speelgoed&#10;&#10;Automatisch gegenereerde beschrijving">
            <a:extLst>
              <a:ext uri="{FF2B5EF4-FFF2-40B4-BE49-F238E27FC236}">
                <a16:creationId xmlns:a16="http://schemas.microsoft.com/office/drawing/2014/main" id="{0A28203E-3ABB-4A22-905D-D4CA329450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278225" cy="6858000"/>
          </a:xfrm>
        </p:spPr>
      </p:pic>
    </p:spTree>
    <p:extLst>
      <p:ext uri="{BB962C8B-B14F-4D97-AF65-F5344CB8AC3E}">
        <p14:creationId xmlns:p14="http://schemas.microsoft.com/office/powerpoint/2010/main" val="179959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89E3E-7994-46A7-A607-4780FE4E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LEGO, speelgoed, licht&#10;&#10;Automatisch gegenereerde beschrijving">
            <a:extLst>
              <a:ext uri="{FF2B5EF4-FFF2-40B4-BE49-F238E27FC236}">
                <a16:creationId xmlns:a16="http://schemas.microsoft.com/office/drawing/2014/main" id="{D23D80E7-D747-419C-9901-D466EF9844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1582400" cy="6858000"/>
          </a:xfrm>
        </p:spPr>
      </p:pic>
    </p:spTree>
    <p:extLst>
      <p:ext uri="{BB962C8B-B14F-4D97-AF65-F5344CB8AC3E}">
        <p14:creationId xmlns:p14="http://schemas.microsoft.com/office/powerpoint/2010/main" val="347365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95653-79D8-4961-B909-E3B81DBC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LEGO, speelgoed, binnen&#10;&#10;Automatisch gegenereerde beschrijving">
            <a:extLst>
              <a:ext uri="{FF2B5EF4-FFF2-40B4-BE49-F238E27FC236}">
                <a16:creationId xmlns:a16="http://schemas.microsoft.com/office/drawing/2014/main" id="{754031DF-B819-417F-8659-9D9036E7DE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"/>
            <a:ext cx="10364451" cy="6858000"/>
          </a:xfrm>
        </p:spPr>
      </p:pic>
    </p:spTree>
    <p:extLst>
      <p:ext uri="{BB962C8B-B14F-4D97-AF65-F5344CB8AC3E}">
        <p14:creationId xmlns:p14="http://schemas.microsoft.com/office/powerpoint/2010/main" val="370568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D191A-A4D9-43A7-A95B-177C164C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peelgoed&#10;&#10;Automatisch gegenereerde beschrijving">
            <a:extLst>
              <a:ext uri="{FF2B5EF4-FFF2-40B4-BE49-F238E27FC236}">
                <a16:creationId xmlns:a16="http://schemas.microsoft.com/office/drawing/2014/main" id="{FA384645-F713-4CDC-B54A-79F9EA550C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357706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C386-AB08-4691-9F82-2FB0D491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peelgoed, LEGO&#10;&#10;Automatisch gegenereerde beschrijving">
            <a:extLst>
              <a:ext uri="{FF2B5EF4-FFF2-40B4-BE49-F238E27FC236}">
                <a16:creationId xmlns:a16="http://schemas.microsoft.com/office/drawing/2014/main" id="{203F07F8-D22A-400D-BC95-8B3AA938AE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0"/>
            <a:ext cx="10364451" cy="6857999"/>
          </a:xfrm>
        </p:spPr>
      </p:pic>
    </p:spTree>
    <p:extLst>
      <p:ext uri="{BB962C8B-B14F-4D97-AF65-F5344CB8AC3E}">
        <p14:creationId xmlns:p14="http://schemas.microsoft.com/office/powerpoint/2010/main" val="230246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2BA1A-05C4-4383-B947-A961996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2078199F-FB50-4570-B96C-520D463D5F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"/>
            <a:ext cx="10364451" cy="6772274"/>
          </a:xfrm>
        </p:spPr>
      </p:pic>
    </p:spTree>
    <p:extLst>
      <p:ext uri="{BB962C8B-B14F-4D97-AF65-F5344CB8AC3E}">
        <p14:creationId xmlns:p14="http://schemas.microsoft.com/office/powerpoint/2010/main" val="2148393131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44</TotalTime>
  <Words>10</Words>
  <Application>Microsoft Office PowerPoint</Application>
  <PresentationFormat>Breedbeeld</PresentationFormat>
  <Paragraphs>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Copperplate Gothic Bold</vt:lpstr>
      <vt:lpstr>Tw Cen MT</vt:lpstr>
      <vt:lpstr>Druppel</vt:lpstr>
      <vt:lpstr>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Jadranko Danilovic</dc:creator>
  <cp:lastModifiedBy>Jadranko Danilovic</cp:lastModifiedBy>
  <cp:revision>44</cp:revision>
  <dcterms:created xsi:type="dcterms:W3CDTF">2021-11-12T10:50:03Z</dcterms:created>
  <dcterms:modified xsi:type="dcterms:W3CDTF">2021-11-18T12:05:20Z</dcterms:modified>
</cp:coreProperties>
</file>